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25.xml" ContentType="application/vnd.openxmlformats-officedocument.presentationml.notesSlide+xml"/>
  <Override PartName="/ppt/theme/themeOverride26.xml" ContentType="application/vnd.openxmlformats-officedocument.themeOverride+xml"/>
  <Override PartName="/ppt/notesSlides/notesSlide26.xml" ContentType="application/vnd.openxmlformats-officedocument.presentationml.notesSlide+xml"/>
  <Override PartName="/ppt/theme/themeOverride27.xml" ContentType="application/vnd.openxmlformats-officedocument.themeOverride+xml"/>
  <Override PartName="/ppt/notesSlides/notesSlide27.xml" ContentType="application/vnd.openxmlformats-officedocument.presentationml.notesSlide+xml"/>
  <Override PartName="/ppt/theme/themeOverride28.xml" ContentType="application/vnd.openxmlformats-officedocument.themeOverride+xml"/>
  <Override PartName="/ppt/notesSlides/notesSlide28.xml" ContentType="application/vnd.openxmlformats-officedocument.presentationml.notesSlide+xml"/>
  <Override PartName="/ppt/theme/themeOverride29.xml" ContentType="application/vnd.openxmlformats-officedocument.themeOverride+xml"/>
  <Override PartName="/ppt/notesSlides/notesSlide29.xml" ContentType="application/vnd.openxmlformats-officedocument.presentationml.notesSlide+xml"/>
  <Override PartName="/ppt/theme/themeOverride30.xml" ContentType="application/vnd.openxmlformats-officedocument.themeOverride+xml"/>
  <Override PartName="/ppt/notesSlides/notesSlide30.xml" ContentType="application/vnd.openxmlformats-officedocument.presentationml.notesSlide+xml"/>
  <Override PartName="/ppt/theme/themeOverride31.xml" ContentType="application/vnd.openxmlformats-officedocument.themeOverride+xml"/>
  <Override PartName="/ppt/notesSlides/notesSlide31.xml" ContentType="application/vnd.openxmlformats-officedocument.presentationml.notesSlide+xml"/>
  <Override PartName="/ppt/theme/themeOverride32.xml" ContentType="application/vnd.openxmlformats-officedocument.themeOverride+xml"/>
  <Override PartName="/ppt/notesSlides/notesSlide32.xml" ContentType="application/vnd.openxmlformats-officedocument.presentationml.notesSlide+xml"/>
  <Override PartName="/ppt/theme/themeOverride33.xml" ContentType="application/vnd.openxmlformats-officedocument.themeOverride+xml"/>
  <Override PartName="/ppt/notesSlides/notesSlide33.xml" ContentType="application/vnd.openxmlformats-officedocument.presentationml.notesSlide+xml"/>
  <Override PartName="/ppt/theme/themeOverride34.xml" ContentType="application/vnd.openxmlformats-officedocument.themeOverride+xml"/>
  <Override PartName="/ppt/notesSlides/notesSlide34.xml" ContentType="application/vnd.openxmlformats-officedocument.presentationml.notesSlide+xml"/>
  <Override PartName="/ppt/theme/themeOverride35.xml" ContentType="application/vnd.openxmlformats-officedocument.themeOverride+xml"/>
  <Override PartName="/ppt/notesSlides/notesSlide35.xml" ContentType="application/vnd.openxmlformats-officedocument.presentationml.notesSlide+xml"/>
  <Override PartName="/ppt/theme/themeOverride36.xml" ContentType="application/vnd.openxmlformats-officedocument.themeOverride+xml"/>
  <Override PartName="/ppt/notesSlides/notesSlide36.xml" ContentType="application/vnd.openxmlformats-officedocument.presentationml.notesSlide+xml"/>
  <Override PartName="/ppt/theme/themeOverride37.xml" ContentType="application/vnd.openxmlformats-officedocument.themeOverride+xml"/>
  <Override PartName="/ppt/notesSlides/notesSlide37.xml" ContentType="application/vnd.openxmlformats-officedocument.presentationml.notesSlide+xml"/>
  <Override PartName="/ppt/charts/chart1.xml" ContentType="application/vnd.openxmlformats-officedocument.drawingml.chart+xml"/>
  <Override PartName="/ppt/theme/themeOverride38.xml" ContentType="application/vnd.openxmlformats-officedocument.themeOverride+xml"/>
  <Override PartName="/ppt/notesSlides/notesSlide38.xml" ContentType="application/vnd.openxmlformats-officedocument.presentationml.notesSlide+xml"/>
  <Override PartName="/ppt/theme/themeOverride39.xml" ContentType="application/vnd.openxmlformats-officedocument.themeOverride+xml"/>
  <Override PartName="/ppt/notesSlides/notesSlide39.xml" ContentType="application/vnd.openxmlformats-officedocument.presentationml.notesSlide+xml"/>
  <Override PartName="/ppt/theme/themeOverride40.xml" ContentType="application/vnd.openxmlformats-officedocument.themeOverride+xml"/>
  <Override PartName="/ppt/notesSlides/notesSlide40.xml" ContentType="application/vnd.openxmlformats-officedocument.presentationml.notesSlide+xml"/>
  <Override PartName="/ppt/theme/themeOverride41.xml" ContentType="application/vnd.openxmlformats-officedocument.themeOverride+xml"/>
  <Override PartName="/ppt/notesSlides/notesSlide41.xml" ContentType="application/vnd.openxmlformats-officedocument.presentationml.notesSlide+xml"/>
  <Override PartName="/ppt/theme/themeOverride42.xml" ContentType="application/vnd.openxmlformats-officedocument.themeOverride+xml"/>
  <Override PartName="/ppt/notesSlides/notesSlide42.xml" ContentType="application/vnd.openxmlformats-officedocument.presentationml.notesSlide+xml"/>
  <Override PartName="/ppt/theme/themeOverride43.xml" ContentType="application/vnd.openxmlformats-officedocument.themeOverride+xml"/>
  <Override PartName="/ppt/notesSlides/notesSlide43.xml" ContentType="application/vnd.openxmlformats-officedocument.presentationml.notesSlide+xml"/>
  <Override PartName="/ppt/theme/themeOverride44.xml" ContentType="application/vnd.openxmlformats-officedocument.themeOverride+xml"/>
  <Override PartName="/ppt/notesSlides/notesSlide44.xml" ContentType="application/vnd.openxmlformats-officedocument.presentationml.notesSlide+xml"/>
  <Override PartName="/ppt/theme/themeOverride45.xml" ContentType="application/vnd.openxmlformats-officedocument.themeOverride+xml"/>
  <Override PartName="/ppt/notesSlides/notesSlide45.xml" ContentType="application/vnd.openxmlformats-officedocument.presentationml.notesSlide+xml"/>
  <Override PartName="/ppt/theme/themeOverride46.xml" ContentType="application/vnd.openxmlformats-officedocument.themeOverride+xml"/>
  <Override PartName="/ppt/notesSlides/notesSlide46.xml" ContentType="application/vnd.openxmlformats-officedocument.presentationml.notesSlide+xml"/>
  <Override PartName="/ppt/theme/themeOverride47.xml" ContentType="application/vnd.openxmlformats-officedocument.themeOverride+xml"/>
  <Override PartName="/ppt/notesSlides/notesSlide47.xml" ContentType="application/vnd.openxmlformats-officedocument.presentationml.notesSlide+xml"/>
  <Override PartName="/ppt/theme/themeOverride48.xml" ContentType="application/vnd.openxmlformats-officedocument.themeOverride+xml"/>
  <Override PartName="/ppt/notesSlides/notesSlide48.xml" ContentType="application/vnd.openxmlformats-officedocument.presentationml.notesSlide+xml"/>
  <Override PartName="/ppt/theme/themeOverride49.xml" ContentType="application/vnd.openxmlformats-officedocument.themeOverride+xml"/>
  <Override PartName="/ppt/notesSlides/notesSlide49.xml" ContentType="application/vnd.openxmlformats-officedocument.presentationml.notesSlide+xml"/>
  <Override PartName="/ppt/theme/themeOverride50.xml" ContentType="application/vnd.openxmlformats-officedocument.themeOverride+xml"/>
  <Override PartName="/ppt/notesSlides/notesSlide50.xml" ContentType="application/vnd.openxmlformats-officedocument.presentationml.notesSlide+xml"/>
  <Override PartName="/ppt/theme/themeOverride51.xml" ContentType="application/vnd.openxmlformats-officedocument.themeOverride+xml"/>
  <Override PartName="/ppt/notesSlides/notesSlide51.xml" ContentType="application/vnd.openxmlformats-officedocument.presentationml.notesSlide+xml"/>
  <Override PartName="/ppt/theme/themeOverride52.xml" ContentType="application/vnd.openxmlformats-officedocument.themeOverride+xml"/>
  <Override PartName="/ppt/notesSlides/notesSlide52.xml" ContentType="application/vnd.openxmlformats-officedocument.presentationml.notesSlide+xml"/>
  <Override PartName="/ppt/theme/themeOverride53.xml" ContentType="application/vnd.openxmlformats-officedocument.themeOverride+xml"/>
  <Override PartName="/ppt/notesSlides/notesSlide53.xml" ContentType="application/vnd.openxmlformats-officedocument.presentationml.notesSlide+xml"/>
  <Override PartName="/ppt/theme/themeOverride54.xml" ContentType="application/vnd.openxmlformats-officedocument.themeOverride+xml"/>
  <Override PartName="/ppt/notesSlides/notesSlide54.xml" ContentType="application/vnd.openxmlformats-officedocument.presentationml.notesSlide+xml"/>
  <Override PartName="/ppt/theme/themeOverride55.xml" ContentType="application/vnd.openxmlformats-officedocument.themeOverr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00"/>
  </p:notesMasterIdLst>
  <p:sldIdLst>
    <p:sldId id="521" r:id="rId2"/>
    <p:sldId id="668" r:id="rId3"/>
    <p:sldId id="567" r:id="rId4"/>
    <p:sldId id="697" r:id="rId5"/>
    <p:sldId id="712" r:id="rId6"/>
    <p:sldId id="713" r:id="rId7"/>
    <p:sldId id="538" r:id="rId8"/>
    <p:sldId id="666" r:id="rId9"/>
    <p:sldId id="667" r:id="rId10"/>
    <p:sldId id="673" r:id="rId11"/>
    <p:sldId id="542" r:id="rId12"/>
    <p:sldId id="670" r:id="rId13"/>
    <p:sldId id="671" r:id="rId14"/>
    <p:sldId id="674" r:id="rId15"/>
    <p:sldId id="582" r:id="rId16"/>
    <p:sldId id="726" r:id="rId17"/>
    <p:sldId id="544" r:id="rId18"/>
    <p:sldId id="727" r:id="rId19"/>
    <p:sldId id="545" r:id="rId20"/>
    <p:sldId id="728" r:id="rId21"/>
    <p:sldId id="569" r:id="rId22"/>
    <p:sldId id="661" r:id="rId23"/>
    <p:sldId id="570" r:id="rId24"/>
    <p:sldId id="669" r:id="rId25"/>
    <p:sldId id="662" r:id="rId26"/>
    <p:sldId id="725" r:id="rId27"/>
    <p:sldId id="680" r:id="rId28"/>
    <p:sldId id="552" r:id="rId29"/>
    <p:sldId id="707" r:id="rId30"/>
    <p:sldId id="690" r:id="rId31"/>
    <p:sldId id="693" r:id="rId32"/>
    <p:sldId id="708" r:id="rId33"/>
    <p:sldId id="709" r:id="rId34"/>
    <p:sldId id="694" r:id="rId35"/>
    <p:sldId id="695" r:id="rId36"/>
    <p:sldId id="724" r:id="rId37"/>
    <p:sldId id="723" r:id="rId38"/>
    <p:sldId id="571" r:id="rId39"/>
    <p:sldId id="574" r:id="rId40"/>
    <p:sldId id="572" r:id="rId41"/>
    <p:sldId id="655" r:id="rId42"/>
    <p:sldId id="676" r:id="rId43"/>
    <p:sldId id="686" r:id="rId44"/>
    <p:sldId id="652" r:id="rId45"/>
    <p:sldId id="722" r:id="rId46"/>
    <p:sldId id="729" r:id="rId47"/>
    <p:sldId id="689" r:id="rId48"/>
    <p:sldId id="720" r:id="rId49"/>
    <p:sldId id="717" r:id="rId50"/>
    <p:sldId id="718" r:id="rId51"/>
    <p:sldId id="719" r:id="rId52"/>
    <p:sldId id="561" r:id="rId53"/>
    <p:sldId id="731" r:id="rId54"/>
    <p:sldId id="733" r:id="rId55"/>
    <p:sldId id="732" r:id="rId56"/>
    <p:sldId id="734" r:id="rId57"/>
    <p:sldId id="644" r:id="rId58"/>
    <p:sldId id="642" r:id="rId59"/>
    <p:sldId id="645" r:id="rId60"/>
    <p:sldId id="641" r:id="rId61"/>
    <p:sldId id="639" r:id="rId62"/>
    <p:sldId id="646" r:id="rId63"/>
    <p:sldId id="638" r:id="rId64"/>
    <p:sldId id="636" r:id="rId65"/>
    <p:sldId id="633" r:id="rId66"/>
    <p:sldId id="632" r:id="rId67"/>
    <p:sldId id="630" r:id="rId68"/>
    <p:sldId id="629" r:id="rId69"/>
    <p:sldId id="628" r:id="rId70"/>
    <p:sldId id="627" r:id="rId71"/>
    <p:sldId id="624" r:id="rId72"/>
    <p:sldId id="623" r:id="rId73"/>
    <p:sldId id="622" r:id="rId74"/>
    <p:sldId id="621" r:id="rId75"/>
    <p:sldId id="620" r:id="rId76"/>
    <p:sldId id="619" r:id="rId77"/>
    <p:sldId id="618" r:id="rId78"/>
    <p:sldId id="617" r:id="rId79"/>
    <p:sldId id="614" r:id="rId80"/>
    <p:sldId id="613" r:id="rId81"/>
    <p:sldId id="612" r:id="rId82"/>
    <p:sldId id="611" r:id="rId83"/>
    <p:sldId id="610" r:id="rId84"/>
    <p:sldId id="609" r:id="rId85"/>
    <p:sldId id="608" r:id="rId86"/>
    <p:sldId id="607" r:id="rId87"/>
    <p:sldId id="616" r:id="rId88"/>
    <p:sldId id="615" r:id="rId89"/>
    <p:sldId id="606" r:id="rId90"/>
    <p:sldId id="605" r:id="rId91"/>
    <p:sldId id="596" r:id="rId92"/>
    <p:sldId id="647" r:id="rId93"/>
    <p:sldId id="589" r:id="rId94"/>
    <p:sldId id="590" r:id="rId95"/>
    <p:sldId id="595" r:id="rId96"/>
    <p:sldId id="594" r:id="rId97"/>
    <p:sldId id="593" r:id="rId98"/>
    <p:sldId id="592" r:id="rId9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20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20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20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20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20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20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20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20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20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79798"/>
    <a:srgbClr val="9C9B9D"/>
    <a:srgbClr val="A1A1A4"/>
    <a:srgbClr val="AFAFB2"/>
    <a:srgbClr val="F9FF0B"/>
    <a:srgbClr val="4C4C4C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9046" autoAdjust="0"/>
    <p:restoredTop sz="97411" autoAdjust="0"/>
  </p:normalViewPr>
  <p:slideViewPr>
    <p:cSldViewPr>
      <p:cViewPr>
        <p:scale>
          <a:sx n="75" d="100"/>
          <a:sy n="75" d="100"/>
        </p:scale>
        <p:origin x="-390" y="5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50" d="100"/>
        <a:sy n="50" d="100"/>
      </p:scale>
      <p:origin x="0" y="106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682198327359619"/>
          <c:y val="8.5510688836104506E-2"/>
          <c:w val="0.41935483870967744"/>
          <c:h val="0.833729216152019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Pt>
            <c:idx val="0"/>
            <c:bubble3D val="0"/>
            <c:spPr>
              <a:solidFill>
                <a:srgbClr val="FF6600"/>
              </a:solidFill>
              <a:ln w="12700">
                <a:solidFill>
                  <a:schemeClr val="tx1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"/>
            <c:bubble3D val="0"/>
            <c:spPr>
              <a:solidFill>
                <a:srgbClr val="FCF305"/>
              </a:solidFill>
              <a:ln w="12700">
                <a:solidFill>
                  <a:schemeClr val="tx1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dPt>
          <c:cat>
            <c:strRef>
              <c:f>Sheet1!$B$1:$D$1</c:f>
              <c:strCache>
                <c:ptCount val="3"/>
                <c:pt idx="0">
                  <c:v>Captivity (1460)</c:v>
                </c:pt>
                <c:pt idx="1">
                  <c:v>Natural (1447)</c:v>
                </c:pt>
                <c:pt idx="2">
                  <c:v>Both Settings (264)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1460</c:v>
                </c:pt>
                <c:pt idx="1">
                  <c:v>1447</c:v>
                </c:pt>
                <c:pt idx="2">
                  <c:v>264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2246117084826758"/>
          <c:y val="0.23990498812351543"/>
          <c:w val="0.36200716845878134"/>
          <c:h val="0.51543942992874114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2205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5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854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85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17842C7-31CC-4E80-9573-8F3158776A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3073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0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0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0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0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0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7AC791-A8B2-4CE3-AFD6-1EC37CC8E154}" type="slidenum">
              <a:rPr lang="en-US"/>
              <a:pPr/>
              <a:t>1</a:t>
            </a:fld>
            <a:endParaRPr lang="en-US"/>
          </a:p>
        </p:txBody>
      </p:sp>
      <p:sp>
        <p:nvSpPr>
          <p:cNvPr id="4997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83D5B9-0EF4-4F83-852B-957EF77651A4}" type="slidenum">
              <a:rPr lang="en-US"/>
              <a:pPr/>
              <a:t>10</a:t>
            </a:fld>
            <a:endParaRPr lang="en-US"/>
          </a:p>
        </p:txBody>
      </p:sp>
      <p:sp>
        <p:nvSpPr>
          <p:cNvPr id="84275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275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87436B-8251-4B02-A971-961ED1CD615A}" type="slidenum">
              <a:rPr lang="en-US"/>
              <a:pPr/>
              <a:t>11</a:t>
            </a:fld>
            <a:endParaRPr lang="en-US"/>
          </a:p>
        </p:txBody>
      </p:sp>
      <p:sp>
        <p:nvSpPr>
          <p:cNvPr id="5611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3B330D-3DC6-4478-A27F-6DF9F4978996}" type="slidenum">
              <a:rPr lang="en-US"/>
              <a:pPr/>
              <a:t>12</a:t>
            </a:fld>
            <a:endParaRPr lang="en-US"/>
          </a:p>
        </p:txBody>
      </p:sp>
      <p:sp>
        <p:nvSpPr>
          <p:cNvPr id="8345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1D6A-F219-4EFB-91D3-18781E079F32}" type="slidenum">
              <a:rPr lang="en-US"/>
              <a:pPr/>
              <a:t>13</a:t>
            </a:fld>
            <a:endParaRPr lang="en-US"/>
          </a:p>
        </p:txBody>
      </p:sp>
      <p:sp>
        <p:nvSpPr>
          <p:cNvPr id="8366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1835FB-9C95-44AA-ABDC-51B59D0070F9}" type="slidenum">
              <a:rPr lang="en-US"/>
              <a:pPr/>
              <a:t>14</a:t>
            </a:fld>
            <a:endParaRPr lang="en-US"/>
          </a:p>
        </p:txBody>
      </p:sp>
      <p:sp>
        <p:nvSpPr>
          <p:cNvPr id="84480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480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4D10EF-1C84-47BA-BF98-D2A6B9D5C1A3}" type="slidenum">
              <a:rPr lang="en-US"/>
              <a:pPr/>
              <a:t>15</a:t>
            </a:fld>
            <a:endParaRPr lang="en-US"/>
          </a:p>
        </p:txBody>
      </p:sp>
      <p:sp>
        <p:nvSpPr>
          <p:cNvPr id="64307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307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A69649-00BA-4771-9C59-8909346C4BC0}" type="slidenum">
              <a:rPr lang="en-US"/>
              <a:pPr/>
              <a:t>16</a:t>
            </a:fld>
            <a:endParaRPr lang="en-US"/>
          </a:p>
        </p:txBody>
      </p:sp>
      <p:sp>
        <p:nvSpPr>
          <p:cNvPr id="96153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153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055F0B-FF34-4DAA-B3B1-833797455142}" type="slidenum">
              <a:rPr lang="en-US"/>
              <a:pPr/>
              <a:t>17</a:t>
            </a:fld>
            <a:endParaRPr lang="en-US"/>
          </a:p>
        </p:txBody>
      </p:sp>
      <p:sp>
        <p:nvSpPr>
          <p:cNvPr id="56525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525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787B60-F2E0-4C90-8724-76DEC9898BD6}" type="slidenum">
              <a:rPr lang="en-US"/>
              <a:pPr/>
              <a:t>18</a:t>
            </a:fld>
            <a:endParaRPr lang="en-US"/>
          </a:p>
        </p:txBody>
      </p:sp>
      <p:sp>
        <p:nvSpPr>
          <p:cNvPr id="96358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358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D073A5-E8F4-4AF6-BBA2-7A5C1D052D3B}" type="slidenum">
              <a:rPr lang="en-US"/>
              <a:pPr/>
              <a:t>19</a:t>
            </a:fld>
            <a:endParaRPr lang="en-US"/>
          </a:p>
        </p:txBody>
      </p:sp>
      <p:sp>
        <p:nvSpPr>
          <p:cNvPr id="56729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729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A01114-A287-4FBA-ABE5-5BFA41BE5F39}" type="slidenum">
              <a:rPr lang="en-US"/>
              <a:pPr/>
              <a:t>2</a:t>
            </a:fld>
            <a:endParaRPr lang="en-US"/>
          </a:p>
        </p:txBody>
      </p:sp>
      <p:sp>
        <p:nvSpPr>
          <p:cNvPr id="8304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8AFEB8-87AB-4506-B591-3C6FC89691C9}" type="slidenum">
              <a:rPr lang="en-US"/>
              <a:pPr/>
              <a:t>20</a:t>
            </a:fld>
            <a:endParaRPr lang="en-US"/>
          </a:p>
        </p:txBody>
      </p:sp>
      <p:sp>
        <p:nvSpPr>
          <p:cNvPr id="96563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563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FA08F7-98A9-4AC7-B3F1-D1268AA2F062}" type="slidenum">
              <a:rPr lang="en-US"/>
              <a:pPr/>
              <a:t>21</a:t>
            </a:fld>
            <a:endParaRPr lang="en-US"/>
          </a:p>
        </p:txBody>
      </p:sp>
      <p:sp>
        <p:nvSpPr>
          <p:cNvPr id="61645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645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CEB360-BE19-42E9-B26F-FB8C8850B093}" type="slidenum">
              <a:rPr lang="en-US"/>
              <a:pPr/>
              <a:t>22</a:t>
            </a:fld>
            <a:endParaRPr lang="en-US"/>
          </a:p>
        </p:txBody>
      </p:sp>
      <p:sp>
        <p:nvSpPr>
          <p:cNvPr id="81613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613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F2EEEF-DD52-408B-88A0-66943B92C58B}" type="slidenum">
              <a:rPr lang="en-US"/>
              <a:pPr/>
              <a:t>23</a:t>
            </a:fld>
            <a:endParaRPr lang="en-US"/>
          </a:p>
        </p:txBody>
      </p:sp>
      <p:sp>
        <p:nvSpPr>
          <p:cNvPr id="61849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849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9B299E-5B63-4C27-A2C6-B6274145BBC4}" type="slidenum">
              <a:rPr lang="en-US"/>
              <a:pPr/>
              <a:t>24</a:t>
            </a:fld>
            <a:endParaRPr lang="en-US"/>
          </a:p>
        </p:txBody>
      </p:sp>
      <p:sp>
        <p:nvSpPr>
          <p:cNvPr id="83251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251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65CD0C-7C74-4E12-A76B-0E3196080DF3}" type="slidenum">
              <a:rPr lang="en-US"/>
              <a:pPr/>
              <a:t>25</a:t>
            </a:fld>
            <a:endParaRPr lang="en-US"/>
          </a:p>
        </p:txBody>
      </p:sp>
      <p:sp>
        <p:nvSpPr>
          <p:cNvPr id="81817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817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CBB34B-5EC4-4FD6-A4D3-AD891A69108D}" type="slidenum">
              <a:rPr lang="en-US"/>
              <a:pPr/>
              <a:t>26</a:t>
            </a:fld>
            <a:endParaRPr lang="en-US"/>
          </a:p>
        </p:txBody>
      </p:sp>
      <p:sp>
        <p:nvSpPr>
          <p:cNvPr id="95949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949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6931F3-332C-461E-963E-18A1FE4CD41F}" type="slidenum">
              <a:rPr lang="en-US"/>
              <a:pPr/>
              <a:t>27</a:t>
            </a:fld>
            <a:endParaRPr lang="en-US"/>
          </a:p>
        </p:txBody>
      </p:sp>
      <p:sp>
        <p:nvSpPr>
          <p:cNvPr id="85709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5709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EDB99E-AB3B-44D5-B939-5548EC1D9D28}" type="slidenum">
              <a:rPr lang="en-US"/>
              <a:pPr/>
              <a:t>28</a:t>
            </a:fld>
            <a:endParaRPr lang="en-US"/>
          </a:p>
        </p:txBody>
      </p:sp>
      <p:sp>
        <p:nvSpPr>
          <p:cNvPr id="58163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163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C2059C-1FF4-4A47-9F79-FA3023F29BB8}" type="slidenum">
              <a:rPr lang="en-US"/>
              <a:pPr/>
              <a:t>29</a:t>
            </a:fld>
            <a:endParaRPr lang="en-US"/>
          </a:p>
        </p:txBody>
      </p:sp>
      <p:sp>
        <p:nvSpPr>
          <p:cNvPr id="92262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62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3887AE-95C8-4D58-9D4C-0F613A6A8DDF}" type="slidenum">
              <a:rPr lang="en-US"/>
              <a:pPr/>
              <a:t>3</a:t>
            </a:fld>
            <a:endParaRPr lang="en-US"/>
          </a:p>
        </p:txBody>
      </p:sp>
      <p:sp>
        <p:nvSpPr>
          <p:cNvPr id="6123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2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E34839-FA38-494D-8F6E-7687C68F3376}" type="slidenum">
              <a:rPr lang="en-US"/>
              <a:pPr/>
              <a:t>30</a:t>
            </a:fld>
            <a:endParaRPr lang="en-US"/>
          </a:p>
        </p:txBody>
      </p:sp>
      <p:sp>
        <p:nvSpPr>
          <p:cNvPr id="87757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757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22BCFC-3D5E-4E82-B90E-486BA1ED279D}" type="slidenum">
              <a:rPr lang="en-US"/>
              <a:pPr/>
              <a:t>31</a:t>
            </a:fld>
            <a:endParaRPr lang="en-US"/>
          </a:p>
        </p:txBody>
      </p:sp>
      <p:sp>
        <p:nvSpPr>
          <p:cNvPr id="88781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781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49C988-58C8-489F-A98D-E2E55ED15E3B}" type="slidenum">
              <a:rPr lang="en-US"/>
              <a:pPr/>
              <a:t>32</a:t>
            </a:fld>
            <a:endParaRPr lang="en-US"/>
          </a:p>
        </p:txBody>
      </p:sp>
      <p:sp>
        <p:nvSpPr>
          <p:cNvPr id="92467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467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14D6E9-E560-48CA-882C-5C947546A2AE}" type="slidenum">
              <a:rPr lang="en-US"/>
              <a:pPr/>
              <a:t>33</a:t>
            </a:fld>
            <a:endParaRPr lang="en-US"/>
          </a:p>
        </p:txBody>
      </p:sp>
      <p:sp>
        <p:nvSpPr>
          <p:cNvPr id="92672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672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E3A869-C440-4BBB-9065-2A188BDF40CE}" type="slidenum">
              <a:rPr lang="en-US"/>
              <a:pPr/>
              <a:t>34</a:t>
            </a:fld>
            <a:endParaRPr lang="en-US"/>
          </a:p>
        </p:txBody>
      </p:sp>
      <p:sp>
        <p:nvSpPr>
          <p:cNvPr id="88985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985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111EB8-00F2-4FA8-9D37-DE1B1A783EAF}" type="slidenum">
              <a:rPr lang="en-US"/>
              <a:pPr/>
              <a:t>35</a:t>
            </a:fld>
            <a:endParaRPr lang="en-US"/>
          </a:p>
        </p:txBody>
      </p:sp>
      <p:sp>
        <p:nvSpPr>
          <p:cNvPr id="89190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190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079B35-4171-4BB0-A67B-647B81922B95}" type="slidenum">
              <a:rPr lang="en-US"/>
              <a:pPr/>
              <a:t>36</a:t>
            </a:fld>
            <a:endParaRPr lang="en-US"/>
          </a:p>
        </p:txBody>
      </p:sp>
      <p:sp>
        <p:nvSpPr>
          <p:cNvPr id="95744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744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71845D-B384-474C-A36D-5CB69291BCFF}" type="slidenum">
              <a:rPr lang="en-US"/>
              <a:pPr/>
              <a:t>37</a:t>
            </a:fld>
            <a:endParaRPr lang="en-US"/>
          </a:p>
        </p:txBody>
      </p:sp>
      <p:sp>
        <p:nvSpPr>
          <p:cNvPr id="95539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539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F20790-FBE4-4F6C-B454-C71463ED010E}" type="slidenum">
              <a:rPr lang="en-US"/>
              <a:pPr/>
              <a:t>38</a:t>
            </a:fld>
            <a:endParaRPr lang="en-US"/>
          </a:p>
        </p:txBody>
      </p:sp>
      <p:sp>
        <p:nvSpPr>
          <p:cNvPr id="62054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054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7884BD-8A78-41C9-AB56-57AF3E4057D0}" type="slidenum">
              <a:rPr lang="en-US"/>
              <a:pPr/>
              <a:t>39</a:t>
            </a:fld>
            <a:endParaRPr lang="en-US"/>
          </a:p>
        </p:txBody>
      </p:sp>
      <p:sp>
        <p:nvSpPr>
          <p:cNvPr id="62669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669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A62F59-8316-48F6-B405-31D896D0188F}" type="slidenum">
              <a:rPr lang="en-US"/>
              <a:pPr/>
              <a:t>4</a:t>
            </a:fld>
            <a:endParaRPr lang="en-US"/>
          </a:p>
        </p:txBody>
      </p:sp>
      <p:sp>
        <p:nvSpPr>
          <p:cNvPr id="8960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C79497-0957-44AD-822D-F1CEE23D150E}" type="slidenum">
              <a:rPr lang="en-US"/>
              <a:pPr/>
              <a:t>40</a:t>
            </a:fld>
            <a:endParaRPr lang="en-US"/>
          </a:p>
        </p:txBody>
      </p:sp>
      <p:sp>
        <p:nvSpPr>
          <p:cNvPr id="62259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259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1D2AC2-2E6A-42D3-8454-D3A6DEBACC07}" type="slidenum">
              <a:rPr lang="en-US"/>
              <a:pPr/>
              <a:t>41</a:t>
            </a:fld>
            <a:endParaRPr lang="en-US"/>
          </a:p>
        </p:txBody>
      </p:sp>
      <p:sp>
        <p:nvSpPr>
          <p:cNvPr id="80384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384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87671D-1ED4-4882-B77D-96FF2D3690EF}" type="slidenum">
              <a:rPr lang="en-US"/>
              <a:pPr/>
              <a:t>42</a:t>
            </a:fld>
            <a:endParaRPr lang="en-US"/>
          </a:p>
        </p:txBody>
      </p:sp>
      <p:sp>
        <p:nvSpPr>
          <p:cNvPr id="84889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889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CD053D-747E-4100-A393-77ED9FFAC32F}" type="slidenum">
              <a:rPr lang="en-US"/>
              <a:pPr/>
              <a:t>43</a:t>
            </a:fld>
            <a:endParaRPr lang="en-US"/>
          </a:p>
        </p:txBody>
      </p:sp>
      <p:sp>
        <p:nvSpPr>
          <p:cNvPr id="86937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937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6FF358-321F-4F28-81BD-79BD415B21D1}" type="slidenum">
              <a:rPr lang="en-US"/>
              <a:pPr/>
              <a:t>44</a:t>
            </a:fld>
            <a:endParaRPr lang="en-US"/>
          </a:p>
        </p:txBody>
      </p:sp>
      <p:sp>
        <p:nvSpPr>
          <p:cNvPr id="79769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769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CF7458-B411-44CF-A2D6-B411531BFF0A}" type="slidenum">
              <a:rPr lang="en-US"/>
              <a:pPr/>
              <a:t>45</a:t>
            </a:fld>
            <a:endParaRPr lang="en-US"/>
          </a:p>
        </p:txBody>
      </p:sp>
      <p:sp>
        <p:nvSpPr>
          <p:cNvPr id="95334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334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B3AC0E-9318-4ED7-A8B6-D09FF0468A76}" type="slidenum">
              <a:rPr lang="en-US"/>
              <a:pPr/>
              <a:t>46</a:t>
            </a:fld>
            <a:endParaRPr lang="en-US"/>
          </a:p>
        </p:txBody>
      </p:sp>
      <p:sp>
        <p:nvSpPr>
          <p:cNvPr id="96768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768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CC0B86-7111-4C5B-B9AF-B83881D6AF71}" type="slidenum">
              <a:rPr lang="en-US"/>
              <a:pPr/>
              <a:t>47</a:t>
            </a:fld>
            <a:endParaRPr lang="en-US"/>
          </a:p>
        </p:txBody>
      </p:sp>
      <p:sp>
        <p:nvSpPr>
          <p:cNvPr id="87552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552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5E304D-0640-484F-BBB4-0F174946E358}" type="slidenum">
              <a:rPr lang="en-US"/>
              <a:pPr/>
              <a:t>48</a:t>
            </a:fld>
            <a:endParaRPr lang="en-US"/>
          </a:p>
        </p:txBody>
      </p:sp>
      <p:sp>
        <p:nvSpPr>
          <p:cNvPr id="94925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925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E407DD-8AA7-4298-9DF7-F778B934937C}" type="slidenum">
              <a:rPr lang="en-US"/>
              <a:pPr/>
              <a:t>49</a:t>
            </a:fld>
            <a:endParaRPr lang="en-US"/>
          </a:p>
        </p:txBody>
      </p:sp>
      <p:sp>
        <p:nvSpPr>
          <p:cNvPr id="94310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310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0C2649-65C8-49F5-B570-5B7B7BD84090}" type="slidenum">
              <a:rPr lang="en-US"/>
              <a:pPr/>
              <a:t>5</a:t>
            </a:fld>
            <a:endParaRPr lang="en-US"/>
          </a:p>
        </p:txBody>
      </p:sp>
      <p:sp>
        <p:nvSpPr>
          <p:cNvPr id="9328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3DE858-ECE6-419F-9DA6-AADBE6D56CE9}" type="slidenum">
              <a:rPr lang="en-US"/>
              <a:pPr/>
              <a:t>50</a:t>
            </a:fld>
            <a:endParaRPr lang="en-US"/>
          </a:p>
        </p:txBody>
      </p:sp>
      <p:sp>
        <p:nvSpPr>
          <p:cNvPr id="94515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515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148E22-EB6B-4B62-AE4A-2F078A6C6EE2}" type="slidenum">
              <a:rPr lang="en-US"/>
              <a:pPr/>
              <a:t>51</a:t>
            </a:fld>
            <a:endParaRPr lang="en-US"/>
          </a:p>
        </p:txBody>
      </p:sp>
      <p:sp>
        <p:nvSpPr>
          <p:cNvPr id="94720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720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4458D3-441D-4C2F-BF91-0B2C178535DF}" type="slidenum">
              <a:rPr lang="en-US"/>
              <a:pPr/>
              <a:t>52</a:t>
            </a:fld>
            <a:endParaRPr lang="en-US"/>
          </a:p>
        </p:txBody>
      </p:sp>
      <p:sp>
        <p:nvSpPr>
          <p:cNvPr id="60006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006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3B7026-9B66-449B-9062-09B2B713D69D}" type="slidenum">
              <a:rPr lang="en-US"/>
              <a:pPr/>
              <a:t>53</a:t>
            </a:fld>
            <a:endParaRPr lang="en-US"/>
          </a:p>
        </p:txBody>
      </p:sp>
      <p:sp>
        <p:nvSpPr>
          <p:cNvPr id="97177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177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8A03B1-3147-47AA-B1B4-84839780D8F0}" type="slidenum">
              <a:rPr lang="en-US"/>
              <a:pPr/>
              <a:t>54</a:t>
            </a:fld>
            <a:endParaRPr lang="en-US"/>
          </a:p>
        </p:txBody>
      </p:sp>
      <p:sp>
        <p:nvSpPr>
          <p:cNvPr id="97587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587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E712C6-ECF8-4ABC-A1B6-353C7F2D5CFA}" type="slidenum">
              <a:rPr lang="en-US"/>
              <a:pPr/>
              <a:t>55</a:t>
            </a:fld>
            <a:endParaRPr lang="en-US"/>
          </a:p>
        </p:txBody>
      </p:sp>
      <p:sp>
        <p:nvSpPr>
          <p:cNvPr id="97382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382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E712C6-ECF8-4ABC-A1B6-353C7F2D5CFA}" type="slidenum">
              <a:rPr lang="en-US"/>
              <a:pPr/>
              <a:t>56</a:t>
            </a:fld>
            <a:endParaRPr lang="en-US"/>
          </a:p>
        </p:txBody>
      </p:sp>
      <p:sp>
        <p:nvSpPr>
          <p:cNvPr id="97382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382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640BA4-3DEA-448E-BB0F-0DFDD19A3872}" type="slidenum">
              <a:rPr lang="en-US"/>
              <a:pPr/>
              <a:t>57</a:t>
            </a:fld>
            <a:endParaRPr lang="en-US"/>
          </a:p>
        </p:txBody>
      </p:sp>
      <p:sp>
        <p:nvSpPr>
          <p:cNvPr id="7792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F29832-1DEE-4D81-8BB1-B64378A988EE}" type="slidenum">
              <a:rPr lang="en-US"/>
              <a:pPr/>
              <a:t>58</a:t>
            </a:fld>
            <a:endParaRPr lang="en-US"/>
          </a:p>
        </p:txBody>
      </p:sp>
      <p:sp>
        <p:nvSpPr>
          <p:cNvPr id="7751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9B608A-7DC0-4DFB-8A33-392CD1C2F94E}" type="slidenum">
              <a:rPr lang="en-US"/>
              <a:pPr/>
              <a:t>59</a:t>
            </a:fld>
            <a:endParaRPr lang="en-US"/>
          </a:p>
        </p:txBody>
      </p:sp>
      <p:sp>
        <p:nvSpPr>
          <p:cNvPr id="7813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6F2E1C-BEBE-4E5F-8C1C-750372D2F47D}" type="slidenum">
              <a:rPr lang="en-US"/>
              <a:pPr/>
              <a:t>6</a:t>
            </a:fld>
            <a:endParaRPr lang="en-US"/>
          </a:p>
        </p:txBody>
      </p:sp>
      <p:sp>
        <p:nvSpPr>
          <p:cNvPr id="9349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6AA2ED-C518-4F80-8FF0-09792206A877}" type="slidenum">
              <a:rPr lang="en-US"/>
              <a:pPr/>
              <a:t>60</a:t>
            </a:fld>
            <a:endParaRPr lang="en-US"/>
          </a:p>
        </p:txBody>
      </p:sp>
      <p:sp>
        <p:nvSpPr>
          <p:cNvPr id="7731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22EB98-8F32-4DF2-9BAA-1925FE54E0C5}" type="slidenum">
              <a:rPr lang="en-US"/>
              <a:pPr/>
              <a:t>61</a:t>
            </a:fld>
            <a:endParaRPr lang="en-US"/>
          </a:p>
        </p:txBody>
      </p:sp>
      <p:sp>
        <p:nvSpPr>
          <p:cNvPr id="7690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5C52AD-DEB7-4C2D-9384-9137EE12BD70}" type="slidenum">
              <a:rPr lang="en-US"/>
              <a:pPr/>
              <a:t>62</a:t>
            </a:fld>
            <a:endParaRPr lang="en-US"/>
          </a:p>
        </p:txBody>
      </p:sp>
      <p:sp>
        <p:nvSpPr>
          <p:cNvPr id="7833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B8FABB-0E2D-41E9-A385-F1843FAEC4D7}" type="slidenum">
              <a:rPr lang="en-US"/>
              <a:pPr/>
              <a:t>63</a:t>
            </a:fld>
            <a:endParaRPr lang="en-US"/>
          </a:p>
        </p:txBody>
      </p:sp>
      <p:sp>
        <p:nvSpPr>
          <p:cNvPr id="7649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D41F45-DE21-4BDF-AB2A-FA02B06C5406}" type="slidenum">
              <a:rPr lang="en-US"/>
              <a:pPr/>
              <a:t>64</a:t>
            </a:fld>
            <a:endParaRPr lang="en-US"/>
          </a:p>
        </p:txBody>
      </p:sp>
      <p:sp>
        <p:nvSpPr>
          <p:cNvPr id="7608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20EBD1-A61B-4878-9EE9-647ACC7A416E}" type="slidenum">
              <a:rPr lang="en-US"/>
              <a:pPr/>
              <a:t>65</a:t>
            </a:fld>
            <a:endParaRPr lang="en-US"/>
          </a:p>
        </p:txBody>
      </p:sp>
      <p:sp>
        <p:nvSpPr>
          <p:cNvPr id="7546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1A5E64-8BAD-4DDD-BD57-3F54CB14F030}" type="slidenum">
              <a:rPr lang="en-US"/>
              <a:pPr/>
              <a:t>66</a:t>
            </a:fld>
            <a:endParaRPr lang="en-US"/>
          </a:p>
        </p:txBody>
      </p:sp>
      <p:sp>
        <p:nvSpPr>
          <p:cNvPr id="7526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7A91FC-8526-49C9-9DF6-6B69BBAEBBF9}" type="slidenum">
              <a:rPr lang="en-US"/>
              <a:pPr/>
              <a:t>67</a:t>
            </a:fld>
            <a:endParaRPr lang="en-US"/>
          </a:p>
        </p:txBody>
      </p:sp>
      <p:sp>
        <p:nvSpPr>
          <p:cNvPr id="7485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D50E4F-2498-4C37-8FD7-FE3FC71558EE}" type="slidenum">
              <a:rPr lang="en-US"/>
              <a:pPr/>
              <a:t>68</a:t>
            </a:fld>
            <a:endParaRPr lang="en-US"/>
          </a:p>
        </p:txBody>
      </p:sp>
      <p:sp>
        <p:nvSpPr>
          <p:cNvPr id="7464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137D66-A209-4653-99BB-CF7A751E79F6}" type="slidenum">
              <a:rPr lang="en-US"/>
              <a:pPr/>
              <a:t>69</a:t>
            </a:fld>
            <a:endParaRPr lang="en-US"/>
          </a:p>
        </p:txBody>
      </p:sp>
      <p:sp>
        <p:nvSpPr>
          <p:cNvPr id="7444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0CA15A-9E31-4847-BC17-21C266C9B44B}" type="slidenum">
              <a:rPr lang="en-US"/>
              <a:pPr/>
              <a:t>7</a:t>
            </a:fld>
            <a:endParaRPr lang="en-US"/>
          </a:p>
        </p:txBody>
      </p:sp>
      <p:sp>
        <p:nvSpPr>
          <p:cNvPr id="5447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1DC476-26DC-47EC-9082-C8B704DA773F}" type="slidenum">
              <a:rPr lang="en-US"/>
              <a:pPr/>
              <a:t>70</a:t>
            </a:fld>
            <a:endParaRPr lang="en-US"/>
          </a:p>
        </p:txBody>
      </p:sp>
      <p:sp>
        <p:nvSpPr>
          <p:cNvPr id="7424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04CA4D-0925-4303-BBAD-2E8D01FC0666}" type="slidenum">
              <a:rPr lang="en-US"/>
              <a:pPr/>
              <a:t>71</a:t>
            </a:fld>
            <a:endParaRPr lang="en-US"/>
          </a:p>
        </p:txBody>
      </p:sp>
      <p:sp>
        <p:nvSpPr>
          <p:cNvPr id="7362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50D17D-6602-48B6-82CA-22EFA98B1CFD}" type="slidenum">
              <a:rPr lang="en-US"/>
              <a:pPr/>
              <a:t>72</a:t>
            </a:fld>
            <a:endParaRPr lang="en-US"/>
          </a:p>
        </p:txBody>
      </p:sp>
      <p:sp>
        <p:nvSpPr>
          <p:cNvPr id="7342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DEE2BA-0CF5-46EA-96BD-D1230E79F0B7}" type="slidenum">
              <a:rPr lang="en-US"/>
              <a:pPr/>
              <a:t>73</a:t>
            </a:fld>
            <a:endParaRPr lang="en-US"/>
          </a:p>
        </p:txBody>
      </p:sp>
      <p:sp>
        <p:nvSpPr>
          <p:cNvPr id="7321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E9BFA3-F025-40AE-9369-6F893F112DC6}" type="slidenum">
              <a:rPr lang="en-US"/>
              <a:pPr/>
              <a:t>74</a:t>
            </a:fld>
            <a:endParaRPr lang="en-US"/>
          </a:p>
        </p:txBody>
      </p:sp>
      <p:sp>
        <p:nvSpPr>
          <p:cNvPr id="7301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7C7218-036E-45A8-990A-99AB817DCE15}" type="slidenum">
              <a:rPr lang="en-US"/>
              <a:pPr/>
              <a:t>75</a:t>
            </a:fld>
            <a:endParaRPr lang="en-US"/>
          </a:p>
        </p:txBody>
      </p:sp>
      <p:sp>
        <p:nvSpPr>
          <p:cNvPr id="7280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6E6F2F-3E11-4F7A-BAA7-E1DA51326B2C}" type="slidenum">
              <a:rPr lang="en-US"/>
              <a:pPr/>
              <a:t>76</a:t>
            </a:fld>
            <a:endParaRPr lang="en-US"/>
          </a:p>
        </p:txBody>
      </p:sp>
      <p:sp>
        <p:nvSpPr>
          <p:cNvPr id="7260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F401D2-97AD-42DA-B2D9-5268B3EA614F}" type="slidenum">
              <a:rPr lang="en-US"/>
              <a:pPr/>
              <a:t>77</a:t>
            </a:fld>
            <a:endParaRPr lang="en-US"/>
          </a:p>
        </p:txBody>
      </p:sp>
      <p:sp>
        <p:nvSpPr>
          <p:cNvPr id="7239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6A14DD-F6ED-4A6B-86AF-4CEC4C1ADC46}" type="slidenum">
              <a:rPr lang="en-US"/>
              <a:pPr/>
              <a:t>78</a:t>
            </a:fld>
            <a:endParaRPr lang="en-US"/>
          </a:p>
        </p:txBody>
      </p:sp>
      <p:sp>
        <p:nvSpPr>
          <p:cNvPr id="7219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3EEFD5-B355-4A00-B8CF-7CDACB9E951B}" type="slidenum">
              <a:rPr lang="en-US"/>
              <a:pPr/>
              <a:t>79</a:t>
            </a:fld>
            <a:endParaRPr lang="en-US"/>
          </a:p>
        </p:txBody>
      </p:sp>
      <p:sp>
        <p:nvSpPr>
          <p:cNvPr id="7157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92B325-0A14-4476-87F9-05F7908FE3E0}" type="slidenum">
              <a:rPr lang="en-US"/>
              <a:pPr/>
              <a:t>8</a:t>
            </a:fld>
            <a:endParaRPr lang="en-US"/>
          </a:p>
        </p:txBody>
      </p:sp>
      <p:sp>
        <p:nvSpPr>
          <p:cNvPr id="8263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E04C8A-0B2E-44B8-AA29-C50D72CCA26A}" type="slidenum">
              <a:rPr lang="en-US"/>
              <a:pPr/>
              <a:t>80</a:t>
            </a:fld>
            <a:endParaRPr lang="en-US"/>
          </a:p>
        </p:txBody>
      </p:sp>
      <p:sp>
        <p:nvSpPr>
          <p:cNvPr id="7137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082209-4A34-4F4B-ADB5-128DEAE80363}" type="slidenum">
              <a:rPr lang="en-US"/>
              <a:pPr/>
              <a:t>81</a:t>
            </a:fld>
            <a:endParaRPr lang="en-US"/>
          </a:p>
        </p:txBody>
      </p:sp>
      <p:sp>
        <p:nvSpPr>
          <p:cNvPr id="7116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3B8936-32FA-4913-8E3B-654ACD0D6485}" type="slidenum">
              <a:rPr lang="en-US"/>
              <a:pPr/>
              <a:t>82</a:t>
            </a:fld>
            <a:endParaRPr lang="en-US"/>
          </a:p>
        </p:txBody>
      </p:sp>
      <p:sp>
        <p:nvSpPr>
          <p:cNvPr id="7096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304759-135C-4963-81A7-7B5AFBA5B681}" type="slidenum">
              <a:rPr lang="en-US"/>
              <a:pPr/>
              <a:t>83</a:t>
            </a:fld>
            <a:endParaRPr lang="en-US"/>
          </a:p>
        </p:txBody>
      </p:sp>
      <p:sp>
        <p:nvSpPr>
          <p:cNvPr id="7075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1E62F6-4DB1-40C7-A01B-00F838976390}" type="slidenum">
              <a:rPr lang="en-US"/>
              <a:pPr/>
              <a:t>84</a:t>
            </a:fld>
            <a:endParaRPr lang="en-US"/>
          </a:p>
        </p:txBody>
      </p:sp>
      <p:sp>
        <p:nvSpPr>
          <p:cNvPr id="7055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6A7247-1255-4361-A1C3-7D9B41810B7A}" type="slidenum">
              <a:rPr lang="en-US"/>
              <a:pPr/>
              <a:t>85</a:t>
            </a:fld>
            <a:endParaRPr lang="en-US"/>
          </a:p>
        </p:txBody>
      </p:sp>
      <p:sp>
        <p:nvSpPr>
          <p:cNvPr id="7034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06F364-1568-4D70-BE66-FAA781A792F0}" type="slidenum">
              <a:rPr lang="en-US"/>
              <a:pPr/>
              <a:t>86</a:t>
            </a:fld>
            <a:endParaRPr lang="en-US"/>
          </a:p>
        </p:txBody>
      </p:sp>
      <p:sp>
        <p:nvSpPr>
          <p:cNvPr id="7014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7FE6F6-7183-41AA-869B-71DB5E2BEB13}" type="slidenum">
              <a:rPr lang="en-US"/>
              <a:pPr/>
              <a:t>87</a:t>
            </a:fld>
            <a:endParaRPr lang="en-US"/>
          </a:p>
        </p:txBody>
      </p:sp>
      <p:sp>
        <p:nvSpPr>
          <p:cNvPr id="7198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4891E4-BE66-4A79-B9A4-616B4ECB2B4C}" type="slidenum">
              <a:rPr lang="en-US"/>
              <a:pPr/>
              <a:t>88</a:t>
            </a:fld>
            <a:endParaRPr lang="en-US"/>
          </a:p>
        </p:txBody>
      </p:sp>
      <p:sp>
        <p:nvSpPr>
          <p:cNvPr id="7178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390D7F-6D88-41CF-954F-28E60D79F364}" type="slidenum">
              <a:rPr lang="en-US"/>
              <a:pPr/>
              <a:t>89</a:t>
            </a:fld>
            <a:endParaRPr lang="en-US"/>
          </a:p>
        </p:txBody>
      </p:sp>
      <p:sp>
        <p:nvSpPr>
          <p:cNvPr id="6993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C6575B-7C8D-4DAE-8833-743A55B64AF0}" type="slidenum">
              <a:rPr lang="en-US"/>
              <a:pPr/>
              <a:t>9</a:t>
            </a:fld>
            <a:endParaRPr lang="en-US"/>
          </a:p>
        </p:txBody>
      </p:sp>
      <p:sp>
        <p:nvSpPr>
          <p:cNvPr id="8284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FCD18E-3A31-4571-89C0-7E91A3450C75}" type="slidenum">
              <a:rPr lang="en-US"/>
              <a:pPr/>
              <a:t>90</a:t>
            </a:fld>
            <a:endParaRPr lang="en-US"/>
          </a:p>
        </p:txBody>
      </p:sp>
      <p:sp>
        <p:nvSpPr>
          <p:cNvPr id="6973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111281-077A-4974-ADA4-AB5A0CF6EFE6}" type="slidenum">
              <a:rPr lang="en-US"/>
              <a:pPr/>
              <a:t>91</a:t>
            </a:fld>
            <a:endParaRPr lang="en-US"/>
          </a:p>
        </p:txBody>
      </p:sp>
      <p:sp>
        <p:nvSpPr>
          <p:cNvPr id="6789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6DF5A1-80B9-4C8A-BAC6-C6911E7FAF1B}" type="slidenum">
              <a:rPr lang="en-US"/>
              <a:pPr/>
              <a:t>92</a:t>
            </a:fld>
            <a:endParaRPr lang="en-US"/>
          </a:p>
        </p:txBody>
      </p:sp>
      <p:sp>
        <p:nvSpPr>
          <p:cNvPr id="7874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BF4E01-459D-44DB-B102-27D4A0082265}" type="slidenum">
              <a:rPr lang="en-US"/>
              <a:pPr/>
              <a:t>93</a:t>
            </a:fld>
            <a:endParaRPr lang="en-US"/>
          </a:p>
        </p:txBody>
      </p:sp>
      <p:sp>
        <p:nvSpPr>
          <p:cNvPr id="6645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C29085-D9DB-40F3-98B3-70B7FA1F023B}" type="slidenum">
              <a:rPr lang="en-US"/>
              <a:pPr/>
              <a:t>94</a:t>
            </a:fld>
            <a:endParaRPr lang="en-US"/>
          </a:p>
        </p:txBody>
      </p:sp>
      <p:sp>
        <p:nvSpPr>
          <p:cNvPr id="6666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115745-743B-4B68-A4DF-EBF2E5419001}" type="slidenum">
              <a:rPr lang="en-US"/>
              <a:pPr/>
              <a:t>95</a:t>
            </a:fld>
            <a:endParaRPr lang="en-US"/>
          </a:p>
        </p:txBody>
      </p:sp>
      <p:sp>
        <p:nvSpPr>
          <p:cNvPr id="6768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6DCB9C-0D52-4B38-A79B-F6DEBD89BF68}" type="slidenum">
              <a:rPr lang="en-US"/>
              <a:pPr/>
              <a:t>96</a:t>
            </a:fld>
            <a:endParaRPr lang="en-US"/>
          </a:p>
        </p:txBody>
      </p:sp>
      <p:sp>
        <p:nvSpPr>
          <p:cNvPr id="6748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0BE537-1AD1-4D64-AAFE-D800371CBE9B}" type="slidenum">
              <a:rPr lang="en-US"/>
              <a:pPr/>
              <a:t>97</a:t>
            </a:fld>
            <a:endParaRPr lang="en-US"/>
          </a:p>
        </p:txBody>
      </p:sp>
      <p:sp>
        <p:nvSpPr>
          <p:cNvPr id="6727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B97D6F-7A15-44CD-8A4A-EC0ADC111BA0}" type="slidenum">
              <a:rPr lang="en-US"/>
              <a:pPr/>
              <a:t>98</a:t>
            </a:fld>
            <a:endParaRPr lang="en-US"/>
          </a:p>
        </p:txBody>
      </p:sp>
      <p:sp>
        <p:nvSpPr>
          <p:cNvPr id="6707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50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104451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104452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720 h 720"/>
                  <a:gd name="T4" fmla="*/ 1000 w 1000"/>
                  <a:gd name="T5" fmla="*/ 720 h 720"/>
                  <a:gd name="T6" fmla="*/ 1000 w 1000"/>
                  <a:gd name="T7" fmla="*/ 0 h 720"/>
                  <a:gd name="T8" fmla="*/ 0 w 1000"/>
                  <a:gd name="T9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53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54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55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56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57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58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59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60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61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62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63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64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65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66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67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68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69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70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471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96 h 385"/>
                <a:gd name="T2" fmla="*/ 5762 w 5762"/>
                <a:gd name="T3" fmla="*/ 188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9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72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447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447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0" charset="2"/>
              <a:buNone/>
              <a:defRPr sz="4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04475" name="Rectangle 27"/>
          <p:cNvSpPr>
            <a:spLocks noGrp="1" noChangeArrowheads="1"/>
          </p:cNvSpPr>
          <p:nvPr>
            <p:ph type="dt" sz="half" idx="2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4476" name="Rectangle 2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4477" name="Rectangle 2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E6272D2-CA42-493A-935C-AE703CDAD7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5AEB2-FB80-4BB0-BD6D-17BC327511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095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690BA3-98B7-4E53-95E9-532CE2976B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470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958E9-E5D0-411A-81C1-A1E3841C3F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097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06E307-7D2B-4357-A0C7-24CE537FB9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20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C1488-677D-4521-9738-52D9F1CAD5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76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DF281-075D-4FB2-AB36-31309504F5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52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E5E93B-32D4-4C55-870B-B62519A95E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121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CF97D-D1DF-47C6-8A70-98436B888A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806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B54CFA-167A-4722-B1AE-363C1171C5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146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93993B-5AF4-4E53-BDE5-8EEADF7CB2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7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426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03427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03428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720 h 720"/>
                  <a:gd name="T4" fmla="*/ 1000 w 1000"/>
                  <a:gd name="T5" fmla="*/ 720 h 720"/>
                  <a:gd name="T6" fmla="*/ 1000 w 1000"/>
                  <a:gd name="T7" fmla="*/ 0 h 720"/>
                  <a:gd name="T8" fmla="*/ 0 w 1000"/>
                  <a:gd name="T9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29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3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31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3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3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34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35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3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37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3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39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4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41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4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43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4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45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4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3447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96 h 385"/>
                <a:gd name="T2" fmla="*/ 5762 w 5762"/>
                <a:gd name="T3" fmla="*/ 188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9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8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449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50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451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452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453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fld id="{EC1A0E0B-AB74-4463-9652-79139778528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0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0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0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0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0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0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1.xml"/><Relationship Id="rId4" Type="http://schemas.openxmlformats.org/officeDocument/2006/relationships/image" Target="../media/image1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2.xml"/><Relationship Id="rId4" Type="http://schemas.openxmlformats.org/officeDocument/2006/relationships/image" Target="../media/image1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3.xml"/><Relationship Id="rId4" Type="http://schemas.openxmlformats.org/officeDocument/2006/relationships/image" Target="../media/image1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4.xml"/><Relationship Id="rId4" Type="http://schemas.openxmlformats.org/officeDocument/2006/relationships/image" Target="../media/image1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5.xml"/><Relationship Id="rId4" Type="http://schemas.openxmlformats.org/officeDocument/2006/relationships/image" Target="../media/image1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mlDrawing" Target="../drawings/vmlDrawing2.vml"/><Relationship Id="rId1" Type="http://schemas.openxmlformats.org/officeDocument/2006/relationships/themeOverride" Target="../theme/themeOverride36.x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7.xml"/><Relationship Id="rId4" Type="http://schemas.openxmlformats.org/officeDocument/2006/relationships/chart" Target="../charts/char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mlDrawing" Target="../drawings/vmlDrawing3.vml"/><Relationship Id="rId1" Type="http://schemas.openxmlformats.org/officeDocument/2006/relationships/themeOverride" Target="../theme/themeOverride42.x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4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5.bin"/><Relationship Id="rId2" Type="http://schemas.openxmlformats.org/officeDocument/2006/relationships/vmlDrawing" Target="../drawings/vmlDrawing4.vml"/><Relationship Id="rId1" Type="http://schemas.openxmlformats.org/officeDocument/2006/relationships/themeOverride" Target="../theme/themeOverride45.x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mlDrawing" Target="../drawings/vmlDrawing5.vml"/><Relationship Id="rId1" Type="http://schemas.openxmlformats.org/officeDocument/2006/relationships/themeOverride" Target="../theme/themeOverride46.x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mlDrawing" Target="../drawings/vmlDrawing6.vml"/><Relationship Id="rId1" Type="http://schemas.openxmlformats.org/officeDocument/2006/relationships/themeOverride" Target="../theme/themeOverride53.x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mlDrawing" Target="../drawings/vmlDrawing7.vml"/><Relationship Id="rId1" Type="http://schemas.openxmlformats.org/officeDocument/2006/relationships/themeOverride" Target="../theme/themeOverride54.x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mlDrawing" Target="../drawings/vmlDrawing8.vml"/><Relationship Id="rId1" Type="http://schemas.openxmlformats.org/officeDocument/2006/relationships/themeOverride" Target="../theme/themeOverride55.x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9.bin"/><Relationship Id="rId4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701" name="Picture 13" descr="goldiexhousefin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9388"/>
            <a:ext cx="9144000" cy="716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8702" name="Rectangle 14"/>
          <p:cNvSpPr>
            <a:spLocks noChangeArrowheads="1"/>
          </p:cNvSpPr>
          <p:nvPr/>
        </p:nvSpPr>
        <p:spPr bwMode="auto">
          <a:xfrm>
            <a:off x="-1219200" y="-457200"/>
            <a:ext cx="8686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rgbClr val="FFFD14"/>
                </a:solidFill>
              </a:rPr>
              <a:t>Hybridization in Birds: </a:t>
            </a:r>
          </a:p>
          <a:p>
            <a:pPr algn="ctr"/>
            <a:r>
              <a:rPr lang="en-US" sz="4400">
                <a:solidFill>
                  <a:srgbClr val="FFFD14"/>
                </a:solidFill>
              </a:rPr>
              <a:t>A Worldwide Survey</a:t>
            </a:r>
            <a:endParaRPr lang="en-US" sz="4400">
              <a:solidFill>
                <a:srgbClr val="FFFFFF"/>
              </a:solidFill>
            </a:endParaRPr>
          </a:p>
        </p:txBody>
      </p:sp>
      <p:sp>
        <p:nvSpPr>
          <p:cNvPr id="498703" name="Rectangle 15"/>
          <p:cNvSpPr>
            <a:spLocks noChangeArrowheads="1"/>
          </p:cNvSpPr>
          <p:nvPr/>
        </p:nvSpPr>
        <p:spPr bwMode="auto">
          <a:xfrm>
            <a:off x="4267200" y="5410200"/>
            <a:ext cx="3124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0" charset="2"/>
              <a:buNone/>
            </a:pPr>
            <a:r>
              <a:rPr lang="en-US">
                <a:latin typeface="Arial" charset="0"/>
              </a:rPr>
              <a:t>Gene McCarthy 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0" charset="2"/>
              <a:buNone/>
            </a:pPr>
            <a:r>
              <a:rPr lang="en-US" sz="2000">
                <a:latin typeface="Arial" charset="0"/>
              </a:rPr>
              <a:t>Genetics Department 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0" charset="2"/>
              <a:buNone/>
            </a:pPr>
            <a:r>
              <a:rPr lang="en-US" sz="2000">
                <a:latin typeface="Arial" charset="0"/>
              </a:rPr>
              <a:t>University of Georgia</a:t>
            </a:r>
            <a:endParaRPr lang="en-US" sz="2000">
              <a:solidFill>
                <a:srgbClr val="FFFFFF"/>
              </a:solidFill>
              <a:latin typeface="Arial" charset="0"/>
            </a:endParaRP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0" charset="2"/>
              <a:buNone/>
            </a:pPr>
            <a:endParaRPr lang="en-US" sz="2000">
              <a:solidFill>
                <a:srgbClr val="FFFFFF"/>
              </a:solidFill>
              <a:latin typeface="Arial" charset="0"/>
            </a:endParaRP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0" charset="2"/>
              <a:buNone/>
            </a:pPr>
            <a:endParaRPr lang="en-US" sz="2000">
              <a:latin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1" name="Rectangle 3"/>
          <p:cNvSpPr>
            <a:spLocks noGrp="1" noChangeArrowheads="1"/>
          </p:cNvSpPr>
          <p:nvPr>
            <p:ph type="title"/>
          </p:nvPr>
        </p:nvSpPr>
        <p:spPr>
          <a:xfrm>
            <a:off x="774700" y="2222500"/>
            <a:ext cx="7772400" cy="1143000"/>
          </a:xfrm>
        </p:spPr>
        <p:txBody>
          <a:bodyPr/>
          <a:lstStyle/>
          <a:p>
            <a:pPr algn="ctr"/>
            <a:r>
              <a:rPr lang="en-US" i="1"/>
              <a:t>Captive Hybridization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handbook lists </a:t>
            </a:r>
            <a:r>
              <a:rPr lang="en-US" sz="3600" dirty="0" smtClean="0"/>
              <a:t>1460 different crosses that have occurred in captivity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graphicFrame>
        <p:nvGraphicFramePr>
          <p:cNvPr id="560148" name="Object 20"/>
          <p:cNvGraphicFramePr>
            <a:graphicFrameLocks noChangeAspect="1"/>
          </p:cNvGraphicFramePr>
          <p:nvPr/>
        </p:nvGraphicFramePr>
        <p:xfrm>
          <a:off x="-990600" y="1676400"/>
          <a:ext cx="9690100" cy="417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154" name="Chart" r:id="rId5" imgW="9686828" imgH="4181541" progId="MSGraph.Chart.8">
                  <p:embed followColorScheme="full"/>
                </p:oleObj>
              </mc:Choice>
              <mc:Fallback>
                <p:oleObj name="Chart" r:id="rId5" imgW="9686828" imgH="4181541" progId="MSGraph.Chart.8">
                  <p:embed followColorScheme="full"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90600" y="1676400"/>
                        <a:ext cx="9690100" cy="417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3554" name="Picture 18" descr="goldiexhousefin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5113"/>
            <a:ext cx="9144000" cy="716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3557" name="Text Box 21"/>
          <p:cNvSpPr txBox="1">
            <a:spLocks noChangeArrowheads="1"/>
          </p:cNvSpPr>
          <p:nvPr/>
        </p:nvSpPr>
        <p:spPr bwMode="auto">
          <a:xfrm>
            <a:off x="1219200" y="914400"/>
            <a:ext cx="3816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9FF0B"/>
                </a:solidFill>
              </a:rPr>
              <a:t>x Canary (</a:t>
            </a:r>
            <a:r>
              <a:rPr lang="en-US" b="1" i="1">
                <a:solidFill>
                  <a:srgbClr val="F9FF0B"/>
                </a:solidFill>
              </a:rPr>
              <a:t>Serinus canarius</a:t>
            </a:r>
            <a:r>
              <a:rPr lang="en-US" b="1">
                <a:solidFill>
                  <a:srgbClr val="F9FF0B"/>
                </a:solidFill>
              </a:rPr>
              <a:t>)</a:t>
            </a:r>
            <a:endParaRPr lang="en-US">
              <a:solidFill>
                <a:srgbClr val="F9FF0B"/>
              </a:solidFill>
            </a:endParaRP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152400" y="122535"/>
            <a:ext cx="58553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F9FF0B"/>
                </a:solidFill>
              </a:rPr>
              <a:t>Example of a hybrid produced in captivity:</a:t>
            </a:r>
            <a:endParaRPr lang="en-US" dirty="0">
              <a:solidFill>
                <a:srgbClr val="F9FF0B"/>
              </a:solidFill>
            </a:endParaRP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609600" y="609600"/>
            <a:ext cx="5578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9FF0B"/>
                </a:solidFill>
              </a:rPr>
              <a:t>European Goldfinch (</a:t>
            </a:r>
            <a:r>
              <a:rPr lang="en-US" b="1" i="1" dirty="0" err="1">
                <a:solidFill>
                  <a:srgbClr val="F9FF0B"/>
                </a:solidFill>
              </a:rPr>
              <a:t>Carduelis</a:t>
            </a:r>
            <a:r>
              <a:rPr lang="en-US" b="1" i="1" dirty="0">
                <a:solidFill>
                  <a:srgbClr val="F9FF0B"/>
                </a:solidFill>
              </a:rPr>
              <a:t> </a:t>
            </a:r>
            <a:r>
              <a:rPr lang="en-US" b="1" i="1" dirty="0" err="1">
                <a:solidFill>
                  <a:srgbClr val="F9FF0B"/>
                </a:solidFill>
              </a:rPr>
              <a:t>carduelis</a:t>
            </a:r>
            <a:r>
              <a:rPr lang="en-US" dirty="0">
                <a:solidFill>
                  <a:srgbClr val="F9FF0B"/>
                </a:solidFill>
              </a:rPr>
              <a:t>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5586" name="Picture 2" descr="sarvella pheasant x qua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6350"/>
            <a:ext cx="9829800" cy="689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5587" name="Text Box 3"/>
          <p:cNvSpPr txBox="1">
            <a:spLocks noChangeArrowheads="1"/>
          </p:cNvSpPr>
          <p:nvPr/>
        </p:nvSpPr>
        <p:spPr bwMode="auto">
          <a:xfrm>
            <a:off x="1244600" y="6070600"/>
            <a:ext cx="71596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(</a:t>
            </a:r>
            <a:r>
              <a:rPr lang="en-US" sz="3200" i="1">
                <a:solidFill>
                  <a:srgbClr val="FF0000"/>
                </a:solidFill>
              </a:rPr>
              <a:t>Phasianus colchicus </a:t>
            </a:r>
            <a:r>
              <a:rPr lang="en-US" sz="3200">
                <a:solidFill>
                  <a:srgbClr val="FF0000"/>
                </a:solidFill>
              </a:rPr>
              <a:t>x </a:t>
            </a:r>
            <a:r>
              <a:rPr lang="en-US" sz="3200" i="1">
                <a:solidFill>
                  <a:srgbClr val="FF0000"/>
                </a:solidFill>
              </a:rPr>
              <a:t>Coturnix japonica</a:t>
            </a:r>
            <a:r>
              <a:rPr lang="en-US" sz="3200">
                <a:solidFill>
                  <a:srgbClr val="FF0000"/>
                </a:solidFill>
              </a:rPr>
              <a:t>)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1371600" y="50800"/>
            <a:ext cx="25467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Another example: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779" name="Rectangle 3"/>
          <p:cNvSpPr>
            <a:spLocks noGrp="1" noChangeArrowheads="1"/>
          </p:cNvSpPr>
          <p:nvPr>
            <p:ph type="title"/>
          </p:nvPr>
        </p:nvSpPr>
        <p:spPr>
          <a:xfrm>
            <a:off x="774700" y="2222500"/>
            <a:ext cx="7772400" cy="1143000"/>
          </a:xfrm>
        </p:spPr>
        <p:txBody>
          <a:bodyPr/>
          <a:lstStyle/>
          <a:p>
            <a:pPr algn="ctr"/>
            <a:r>
              <a:rPr lang="en-US" sz="4800" i="1"/>
              <a:t>Natural hybridization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0" charset="2"/>
              <a:buNone/>
            </a:pPr>
            <a:r>
              <a:rPr lang="en-US"/>
              <a:t>	</a:t>
            </a:r>
            <a:r>
              <a:rPr lang="en-US" sz="2400">
                <a:solidFill>
                  <a:srgbClr val="FFFFFF"/>
                </a:solidFill>
              </a:rPr>
              <a:t>NHR</a:t>
            </a:r>
            <a:r>
              <a:rPr lang="en-US" sz="2400"/>
              <a:t>: </a:t>
            </a:r>
            <a:r>
              <a:rPr lang="en-US" sz="2400" i="1">
                <a:solidFill>
                  <a:srgbClr val="FFFFFF"/>
                </a:solidFill>
              </a:rPr>
              <a:t>N</a:t>
            </a:r>
            <a:r>
              <a:rPr lang="en-US" sz="2400"/>
              <a:t>atural </a:t>
            </a:r>
            <a:r>
              <a:rPr lang="en-US" sz="2400" i="1">
                <a:solidFill>
                  <a:srgbClr val="FFFFFF"/>
                </a:solidFill>
              </a:rPr>
              <a:t>H</a:t>
            </a:r>
            <a:r>
              <a:rPr lang="en-US" sz="2400"/>
              <a:t>ybridization </a:t>
            </a:r>
            <a:r>
              <a:rPr lang="en-US" sz="2400" i="1">
                <a:solidFill>
                  <a:srgbClr val="FFFFFF"/>
                </a:solidFill>
              </a:rPr>
              <a:t>R</a:t>
            </a:r>
            <a:r>
              <a:rPr lang="en-US" sz="2400"/>
              <a:t>eported</a:t>
            </a:r>
          </a:p>
          <a:p>
            <a:pPr>
              <a:buFont typeface="Wingdings" pitchFamily="20" charset="2"/>
              <a:buNone/>
            </a:pPr>
            <a:endParaRPr lang="en-US" sz="2400"/>
          </a:p>
          <a:p>
            <a:pPr>
              <a:buFont typeface="Wingdings" pitchFamily="20" charset="2"/>
              <a:buNone/>
            </a:pPr>
            <a:r>
              <a:rPr lang="en-US" sz="2400"/>
              <a:t>	</a:t>
            </a:r>
            <a:endParaRPr lang="en-US"/>
          </a:p>
        </p:txBody>
      </p:sp>
      <p:sp>
        <p:nvSpPr>
          <p:cNvPr id="6420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Abbreviation Key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5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0" charset="2"/>
              <a:buNone/>
            </a:pPr>
            <a:r>
              <a:rPr lang="en-US"/>
              <a:t>	</a:t>
            </a:r>
            <a:r>
              <a:rPr lang="en-US" sz="2400"/>
              <a:t>NHR: </a:t>
            </a:r>
            <a:r>
              <a:rPr lang="en-US" sz="2400" i="1"/>
              <a:t>N</a:t>
            </a:r>
            <a:r>
              <a:rPr lang="en-US" sz="2400"/>
              <a:t>atural </a:t>
            </a:r>
            <a:r>
              <a:rPr lang="en-US" sz="2400" i="1"/>
              <a:t>H</a:t>
            </a:r>
            <a:r>
              <a:rPr lang="en-US" sz="2400"/>
              <a:t>ybridization </a:t>
            </a:r>
            <a:r>
              <a:rPr lang="en-US" sz="2400" i="1"/>
              <a:t>R</a:t>
            </a:r>
            <a:r>
              <a:rPr lang="en-US" sz="2400"/>
              <a:t>eported</a:t>
            </a:r>
          </a:p>
          <a:p>
            <a:pPr>
              <a:buFont typeface="Wingdings" pitchFamily="20" charset="2"/>
              <a:buNone/>
            </a:pPr>
            <a:endParaRPr lang="en-US" sz="2400"/>
          </a:p>
          <a:p>
            <a:pPr>
              <a:buFont typeface="Wingdings" pitchFamily="20" charset="2"/>
              <a:buNone/>
            </a:pPr>
            <a:r>
              <a:rPr lang="en-US" sz="2400"/>
              <a:t>	</a:t>
            </a:r>
            <a:endParaRPr lang="en-US"/>
          </a:p>
        </p:txBody>
      </p:sp>
      <p:sp>
        <p:nvSpPr>
          <p:cNvPr id="9605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Abbreviation Key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0" charset="2"/>
              <a:buNone/>
            </a:pPr>
            <a:r>
              <a:rPr lang="en-US"/>
              <a:t>	</a:t>
            </a:r>
            <a:r>
              <a:rPr lang="en-US" sz="2400"/>
              <a:t>NHR: </a:t>
            </a:r>
            <a:r>
              <a:rPr lang="en-US" sz="2400" i="1"/>
              <a:t>N</a:t>
            </a:r>
            <a:r>
              <a:rPr lang="en-US" sz="2400"/>
              <a:t>atural </a:t>
            </a:r>
            <a:r>
              <a:rPr lang="en-US" sz="2400" i="1"/>
              <a:t>H</a:t>
            </a:r>
            <a:r>
              <a:rPr lang="en-US" sz="2400"/>
              <a:t>ybridization </a:t>
            </a:r>
            <a:r>
              <a:rPr lang="en-US" sz="2400" i="1"/>
              <a:t>R</a:t>
            </a:r>
            <a:r>
              <a:rPr lang="en-US" sz="2400"/>
              <a:t>eported</a:t>
            </a:r>
          </a:p>
          <a:p>
            <a:pPr>
              <a:buFont typeface="Wingdings" pitchFamily="20" charset="2"/>
              <a:buNone/>
            </a:pPr>
            <a:endParaRPr lang="en-US" sz="2400"/>
          </a:p>
          <a:p>
            <a:pPr>
              <a:buFont typeface="Wingdings" pitchFamily="20" charset="2"/>
              <a:buNone/>
            </a:pPr>
            <a:r>
              <a:rPr lang="en-US" sz="2400"/>
              <a:t>	</a:t>
            </a:r>
            <a:r>
              <a:rPr lang="en-US" sz="2400">
                <a:solidFill>
                  <a:srgbClr val="FFFFFF"/>
                </a:solidFill>
              </a:rPr>
              <a:t>ONHR</a:t>
            </a:r>
            <a:r>
              <a:rPr lang="en-US" sz="2400"/>
              <a:t>: </a:t>
            </a:r>
            <a:r>
              <a:rPr lang="en-US" sz="2400" i="1">
                <a:solidFill>
                  <a:srgbClr val="FFFFFF"/>
                </a:solidFill>
              </a:rPr>
              <a:t>O</a:t>
            </a:r>
            <a:r>
              <a:rPr lang="en-US" sz="2400"/>
              <a:t>ngoing </a:t>
            </a:r>
            <a:r>
              <a:rPr lang="en-US" sz="2400" i="1">
                <a:solidFill>
                  <a:srgbClr val="FFFFFF"/>
                </a:solidFill>
              </a:rPr>
              <a:t>N</a:t>
            </a:r>
            <a:r>
              <a:rPr lang="en-US" sz="2400"/>
              <a:t>atural </a:t>
            </a:r>
            <a:r>
              <a:rPr lang="en-US" sz="2400" i="1">
                <a:solidFill>
                  <a:srgbClr val="FFFFFF"/>
                </a:solidFill>
              </a:rPr>
              <a:t>H</a:t>
            </a:r>
            <a:r>
              <a:rPr lang="en-US" sz="2400"/>
              <a:t>ybridization </a:t>
            </a:r>
            <a:r>
              <a:rPr lang="en-US" sz="2400" i="1">
                <a:solidFill>
                  <a:srgbClr val="FFFFFF"/>
                </a:solidFill>
              </a:rPr>
              <a:t>R</a:t>
            </a:r>
            <a:r>
              <a:rPr lang="en-US" sz="2400"/>
              <a:t>eported </a:t>
            </a:r>
          </a:p>
          <a:p>
            <a:pPr>
              <a:buFont typeface="Wingdings" pitchFamily="20" charset="2"/>
              <a:buNone/>
            </a:pPr>
            <a:endParaRPr lang="en-US" sz="2400"/>
          </a:p>
          <a:p>
            <a:pPr>
              <a:buFont typeface="Wingdings" pitchFamily="20" charset="2"/>
              <a:buNone/>
            </a:pPr>
            <a:r>
              <a:rPr lang="en-US" sz="2400"/>
              <a:t>	</a:t>
            </a:r>
            <a:endParaRPr lang="en-US"/>
          </a:p>
        </p:txBody>
      </p:sp>
      <p:sp>
        <p:nvSpPr>
          <p:cNvPr id="5642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Abbreviation Key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6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0" charset="2"/>
              <a:buNone/>
            </a:pPr>
            <a:r>
              <a:rPr lang="en-US"/>
              <a:t>	</a:t>
            </a:r>
            <a:r>
              <a:rPr lang="en-US" sz="2400"/>
              <a:t>NHR: </a:t>
            </a:r>
            <a:r>
              <a:rPr lang="en-US" sz="2400" i="1"/>
              <a:t>N</a:t>
            </a:r>
            <a:r>
              <a:rPr lang="en-US" sz="2400"/>
              <a:t>atural </a:t>
            </a:r>
            <a:r>
              <a:rPr lang="en-US" sz="2400" i="1"/>
              <a:t>H</a:t>
            </a:r>
            <a:r>
              <a:rPr lang="en-US" sz="2400"/>
              <a:t>ybridization </a:t>
            </a:r>
            <a:r>
              <a:rPr lang="en-US" sz="2400" i="1"/>
              <a:t>R</a:t>
            </a:r>
            <a:r>
              <a:rPr lang="en-US" sz="2400"/>
              <a:t>eported</a:t>
            </a:r>
          </a:p>
          <a:p>
            <a:pPr>
              <a:buFont typeface="Wingdings" pitchFamily="20" charset="2"/>
              <a:buNone/>
            </a:pPr>
            <a:endParaRPr lang="en-US" sz="2400"/>
          </a:p>
          <a:p>
            <a:pPr>
              <a:buFont typeface="Wingdings" pitchFamily="20" charset="2"/>
              <a:buNone/>
            </a:pPr>
            <a:r>
              <a:rPr lang="en-US" sz="2400"/>
              <a:t>	ONHR: </a:t>
            </a:r>
            <a:r>
              <a:rPr lang="en-US" sz="2400" i="1"/>
              <a:t>O</a:t>
            </a:r>
            <a:r>
              <a:rPr lang="en-US" sz="2400"/>
              <a:t>ngoing </a:t>
            </a:r>
            <a:r>
              <a:rPr lang="en-US" sz="2400" i="1"/>
              <a:t>N</a:t>
            </a:r>
            <a:r>
              <a:rPr lang="en-US" sz="2400"/>
              <a:t>atural </a:t>
            </a:r>
            <a:r>
              <a:rPr lang="en-US" sz="2400" i="1"/>
              <a:t>H</a:t>
            </a:r>
            <a:r>
              <a:rPr lang="en-US" sz="2400"/>
              <a:t>ybridization </a:t>
            </a:r>
            <a:r>
              <a:rPr lang="en-US" sz="2400" i="1"/>
              <a:t>R</a:t>
            </a:r>
            <a:r>
              <a:rPr lang="en-US" sz="2400"/>
              <a:t>eported </a:t>
            </a:r>
          </a:p>
          <a:p>
            <a:pPr>
              <a:buFont typeface="Wingdings" pitchFamily="20" charset="2"/>
              <a:buNone/>
            </a:pPr>
            <a:endParaRPr lang="en-US" sz="2400"/>
          </a:p>
          <a:p>
            <a:pPr>
              <a:buFont typeface="Wingdings" pitchFamily="20" charset="2"/>
              <a:buNone/>
            </a:pPr>
            <a:r>
              <a:rPr lang="en-US" sz="2400"/>
              <a:t>	</a:t>
            </a:r>
            <a:endParaRPr lang="en-US"/>
          </a:p>
        </p:txBody>
      </p:sp>
      <p:sp>
        <p:nvSpPr>
          <p:cNvPr id="9625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Abbreviation Key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0" charset="2"/>
              <a:buNone/>
            </a:pPr>
            <a:r>
              <a:rPr lang="en-US"/>
              <a:t>	</a:t>
            </a:r>
            <a:r>
              <a:rPr lang="en-US" sz="2400"/>
              <a:t>NHR: </a:t>
            </a:r>
            <a:r>
              <a:rPr lang="en-US" sz="2400" i="1"/>
              <a:t>N</a:t>
            </a:r>
            <a:r>
              <a:rPr lang="en-US" sz="2400"/>
              <a:t>atural </a:t>
            </a:r>
            <a:r>
              <a:rPr lang="en-US" sz="2400" i="1"/>
              <a:t>H</a:t>
            </a:r>
            <a:r>
              <a:rPr lang="en-US" sz="2400"/>
              <a:t>ybridization </a:t>
            </a:r>
            <a:r>
              <a:rPr lang="en-US" sz="2400" i="1"/>
              <a:t>R</a:t>
            </a:r>
            <a:r>
              <a:rPr lang="en-US" sz="2400"/>
              <a:t>eported</a:t>
            </a:r>
          </a:p>
          <a:p>
            <a:pPr>
              <a:buFont typeface="Wingdings" pitchFamily="20" charset="2"/>
              <a:buNone/>
            </a:pPr>
            <a:endParaRPr lang="en-US" sz="2400"/>
          </a:p>
          <a:p>
            <a:pPr>
              <a:buFont typeface="Wingdings" pitchFamily="20" charset="2"/>
              <a:buNone/>
            </a:pPr>
            <a:r>
              <a:rPr lang="en-US" sz="2400"/>
              <a:t>	ONHR: </a:t>
            </a:r>
            <a:r>
              <a:rPr lang="en-US" sz="2400" i="1"/>
              <a:t>O</a:t>
            </a:r>
            <a:r>
              <a:rPr lang="en-US" sz="2400"/>
              <a:t>ngoing </a:t>
            </a:r>
            <a:r>
              <a:rPr lang="en-US" sz="2400" i="1"/>
              <a:t>N</a:t>
            </a:r>
            <a:r>
              <a:rPr lang="en-US" sz="2400"/>
              <a:t>atural </a:t>
            </a:r>
            <a:r>
              <a:rPr lang="en-US" sz="2400" i="1"/>
              <a:t>H</a:t>
            </a:r>
            <a:r>
              <a:rPr lang="en-US" sz="2400"/>
              <a:t>ybridization </a:t>
            </a:r>
            <a:r>
              <a:rPr lang="en-US" sz="2400" i="1"/>
              <a:t>R</a:t>
            </a:r>
            <a:r>
              <a:rPr lang="en-US" sz="2400"/>
              <a:t>eported </a:t>
            </a:r>
          </a:p>
          <a:p>
            <a:pPr>
              <a:buFont typeface="Wingdings" pitchFamily="20" charset="2"/>
              <a:buNone/>
            </a:pPr>
            <a:endParaRPr lang="en-US" sz="2400"/>
          </a:p>
          <a:p>
            <a:pPr>
              <a:buFont typeface="Wingdings" pitchFamily="20" charset="2"/>
              <a:buNone/>
            </a:pPr>
            <a:r>
              <a:rPr lang="en-US" sz="2400"/>
              <a:t>	</a:t>
            </a:r>
            <a:r>
              <a:rPr lang="en-US" sz="2400">
                <a:solidFill>
                  <a:srgbClr val="FFFFFF"/>
                </a:solidFill>
              </a:rPr>
              <a:t>ENHR</a:t>
            </a:r>
            <a:r>
              <a:rPr lang="en-US" sz="2400"/>
              <a:t>: </a:t>
            </a:r>
            <a:r>
              <a:rPr lang="en-US" sz="2400" i="1">
                <a:solidFill>
                  <a:srgbClr val="FFFFFF"/>
                </a:solidFill>
              </a:rPr>
              <a:t>E</a:t>
            </a:r>
            <a:r>
              <a:rPr lang="en-US" sz="2400"/>
              <a:t>xtensive </a:t>
            </a:r>
            <a:r>
              <a:rPr lang="en-US" sz="2400" i="1">
                <a:solidFill>
                  <a:srgbClr val="FFFFFF"/>
                </a:solidFill>
              </a:rPr>
              <a:t>N</a:t>
            </a:r>
            <a:r>
              <a:rPr lang="en-US" sz="2400"/>
              <a:t>atural </a:t>
            </a:r>
            <a:r>
              <a:rPr lang="en-US" sz="2400" i="1">
                <a:solidFill>
                  <a:srgbClr val="FFFFFF"/>
                </a:solidFill>
              </a:rPr>
              <a:t>H</a:t>
            </a:r>
            <a:r>
              <a:rPr lang="en-US" sz="2400"/>
              <a:t>ybridization </a:t>
            </a:r>
            <a:r>
              <a:rPr lang="en-US" sz="2400" i="1">
                <a:solidFill>
                  <a:srgbClr val="FFFFFF"/>
                </a:solidFill>
              </a:rPr>
              <a:t>R</a:t>
            </a:r>
            <a:r>
              <a:rPr lang="en-US" sz="2400"/>
              <a:t>eported</a:t>
            </a:r>
            <a:endParaRPr lang="en-US"/>
          </a:p>
        </p:txBody>
      </p:sp>
      <p:sp>
        <p:nvSpPr>
          <p:cNvPr id="5662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Abbreviation Key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2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This presentation summarizes data about bird hybrids from my recently published book (</a:t>
            </a:r>
            <a:r>
              <a:rPr lang="en-US" sz="3600" i="1" dirty="0" smtClean="0"/>
              <a:t>Handbook </a:t>
            </a:r>
            <a:r>
              <a:rPr lang="en-US" sz="3600" i="1" dirty="0"/>
              <a:t>of Avian </a:t>
            </a:r>
            <a:r>
              <a:rPr lang="en-US" sz="3600" i="1" dirty="0" smtClean="0"/>
              <a:t>Hybrids</a:t>
            </a:r>
            <a:r>
              <a:rPr lang="en-US" dirty="0" smtClean="0"/>
              <a:t>, Oxford University Press, 2006)</a:t>
            </a:r>
            <a:endParaRPr lang="en-US" i="1" dirty="0"/>
          </a:p>
          <a:p>
            <a:pPr algn="ctr">
              <a:buFont typeface="Wingdings" pitchFamily="20" charset="2"/>
              <a:buNone/>
            </a:pPr>
            <a:endParaRPr lang="en-US" i="1" dirty="0"/>
          </a:p>
          <a:p>
            <a:pPr algn="ctr">
              <a:buFont typeface="Wingdings" pitchFamily="20" charset="2"/>
              <a:buNone/>
            </a:pPr>
            <a:endParaRPr lang="en-US" i="1" dirty="0"/>
          </a:p>
          <a:p>
            <a:pPr>
              <a:buFont typeface="Wingdings" pitchFamily="20" charset="2"/>
              <a:buNone/>
            </a:pPr>
            <a:endParaRPr lang="en-US" dirty="0"/>
          </a:p>
          <a:p>
            <a:pPr>
              <a:buFont typeface="Wingdings" pitchFamily="20" charset="2"/>
              <a:buNone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61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0" charset="2"/>
              <a:buNone/>
            </a:pPr>
            <a:r>
              <a:rPr lang="en-US"/>
              <a:t>	</a:t>
            </a:r>
            <a:r>
              <a:rPr lang="en-US" sz="2400"/>
              <a:t>NHR: </a:t>
            </a:r>
            <a:r>
              <a:rPr lang="en-US" sz="2400" i="1"/>
              <a:t>N</a:t>
            </a:r>
            <a:r>
              <a:rPr lang="en-US" sz="2400"/>
              <a:t>atural </a:t>
            </a:r>
            <a:r>
              <a:rPr lang="en-US" sz="2400" i="1"/>
              <a:t>H</a:t>
            </a:r>
            <a:r>
              <a:rPr lang="en-US" sz="2400"/>
              <a:t>ybridization </a:t>
            </a:r>
            <a:r>
              <a:rPr lang="en-US" sz="2400" i="1"/>
              <a:t>R</a:t>
            </a:r>
            <a:r>
              <a:rPr lang="en-US" sz="2400"/>
              <a:t>eported</a:t>
            </a:r>
          </a:p>
          <a:p>
            <a:pPr>
              <a:buFont typeface="Wingdings" pitchFamily="20" charset="2"/>
              <a:buNone/>
            </a:pPr>
            <a:endParaRPr lang="en-US" sz="2400"/>
          </a:p>
          <a:p>
            <a:pPr>
              <a:buFont typeface="Wingdings" pitchFamily="20" charset="2"/>
              <a:buNone/>
            </a:pPr>
            <a:r>
              <a:rPr lang="en-US" sz="2400"/>
              <a:t>	ONHR: </a:t>
            </a:r>
            <a:r>
              <a:rPr lang="en-US" sz="2400" i="1"/>
              <a:t>O</a:t>
            </a:r>
            <a:r>
              <a:rPr lang="en-US" sz="2400"/>
              <a:t>ngoing </a:t>
            </a:r>
            <a:r>
              <a:rPr lang="en-US" sz="2400" i="1"/>
              <a:t>N</a:t>
            </a:r>
            <a:r>
              <a:rPr lang="en-US" sz="2400"/>
              <a:t>atural </a:t>
            </a:r>
            <a:r>
              <a:rPr lang="en-US" sz="2400" i="1"/>
              <a:t>H</a:t>
            </a:r>
            <a:r>
              <a:rPr lang="en-US" sz="2400"/>
              <a:t>ybridization </a:t>
            </a:r>
            <a:r>
              <a:rPr lang="en-US" sz="2400" i="1"/>
              <a:t>R</a:t>
            </a:r>
            <a:r>
              <a:rPr lang="en-US" sz="2400"/>
              <a:t>eported </a:t>
            </a:r>
          </a:p>
          <a:p>
            <a:pPr>
              <a:buFont typeface="Wingdings" pitchFamily="20" charset="2"/>
              <a:buNone/>
            </a:pPr>
            <a:endParaRPr lang="en-US" sz="2400"/>
          </a:p>
          <a:p>
            <a:pPr>
              <a:buFont typeface="Wingdings" pitchFamily="20" charset="2"/>
              <a:buNone/>
            </a:pPr>
            <a:r>
              <a:rPr lang="en-US" sz="2400"/>
              <a:t>	ENHR: </a:t>
            </a:r>
            <a:r>
              <a:rPr lang="en-US" sz="2400" i="1"/>
              <a:t>E</a:t>
            </a:r>
            <a:r>
              <a:rPr lang="en-US" sz="2400"/>
              <a:t>xtensive </a:t>
            </a:r>
            <a:r>
              <a:rPr lang="en-US" sz="2400" i="1"/>
              <a:t>N</a:t>
            </a:r>
            <a:r>
              <a:rPr lang="en-US" sz="2400"/>
              <a:t>atural </a:t>
            </a:r>
            <a:r>
              <a:rPr lang="en-US" sz="2400" i="1"/>
              <a:t>H</a:t>
            </a:r>
            <a:r>
              <a:rPr lang="en-US" sz="2400"/>
              <a:t>ybridization </a:t>
            </a:r>
            <a:r>
              <a:rPr lang="en-US" sz="2400" i="1"/>
              <a:t>R</a:t>
            </a:r>
            <a:r>
              <a:rPr lang="en-US" sz="2400"/>
              <a:t>eported</a:t>
            </a:r>
            <a:endParaRPr lang="en-US"/>
          </a:p>
        </p:txBody>
      </p:sp>
      <p:sp>
        <p:nvSpPr>
          <p:cNvPr id="9646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Abbreviation Key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0" charset="2"/>
              <a:buNone/>
            </a:pPr>
            <a:r>
              <a:rPr lang="en-US" sz="2400"/>
              <a:t>Either: </a:t>
            </a:r>
          </a:p>
          <a:p>
            <a:pPr>
              <a:buFont typeface="Wingdings" pitchFamily="20" charset="2"/>
              <a:buNone/>
            </a:pPr>
            <a:r>
              <a:rPr lang="en-US" sz="2400"/>
              <a:t>	A cross occurs rarely </a:t>
            </a:r>
          </a:p>
          <a:p>
            <a:pPr>
              <a:buFont typeface="Wingdings" pitchFamily="20" charset="2"/>
              <a:buNone/>
            </a:pPr>
            <a:r>
              <a:rPr lang="en-US" sz="2400"/>
              <a:t>	</a:t>
            </a:r>
          </a:p>
          <a:p>
            <a:pPr>
              <a:buFont typeface="Wingdings" pitchFamily="20" charset="2"/>
              <a:buNone/>
            </a:pPr>
            <a:endParaRPr lang="en-US" sz="2400"/>
          </a:p>
        </p:txBody>
      </p:sp>
      <p:sp>
        <p:nvSpPr>
          <p:cNvPr id="6154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NHR means</a:t>
            </a:r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…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10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0" charset="2"/>
              <a:buNone/>
            </a:pPr>
            <a:r>
              <a:rPr lang="en-US" sz="2400"/>
              <a:t>Either: </a:t>
            </a:r>
          </a:p>
          <a:p>
            <a:pPr>
              <a:buFont typeface="Wingdings" pitchFamily="20" charset="2"/>
              <a:buNone/>
            </a:pPr>
            <a:r>
              <a:rPr lang="en-US" sz="2400"/>
              <a:t>	A cross occurs rarely </a:t>
            </a:r>
          </a:p>
          <a:p>
            <a:pPr>
              <a:buFont typeface="Wingdings" pitchFamily="20" charset="2"/>
              <a:buNone/>
            </a:pPr>
            <a:r>
              <a:rPr lang="en-US" sz="2400"/>
              <a:t>	</a:t>
            </a:r>
            <a:r>
              <a:rPr lang="en-US" sz="2400" i="1"/>
              <a:t>or</a:t>
            </a:r>
            <a:r>
              <a:rPr lang="en-US" sz="2400"/>
              <a:t> </a:t>
            </a:r>
          </a:p>
          <a:p>
            <a:pPr>
              <a:buFont typeface="Wingdings" pitchFamily="20" charset="2"/>
              <a:buNone/>
            </a:pPr>
            <a:r>
              <a:rPr lang="en-US" sz="2400"/>
              <a:t>	It has been reported rarely, perhaps due to a lack of study.</a:t>
            </a:r>
          </a:p>
          <a:p>
            <a:pPr>
              <a:buFont typeface="Wingdings" pitchFamily="20" charset="2"/>
              <a:buNone/>
            </a:pPr>
            <a:endParaRPr lang="en-US" sz="2400"/>
          </a:p>
        </p:txBody>
      </p:sp>
      <p:sp>
        <p:nvSpPr>
          <p:cNvPr id="815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NHR means</a:t>
            </a:r>
            <a:r>
              <a:rPr lang="en-US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…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0" charset="2"/>
              <a:buNone/>
            </a:pPr>
            <a:r>
              <a:rPr lang="en-US" sz="2400"/>
              <a:t>Either: </a:t>
            </a:r>
          </a:p>
          <a:p>
            <a:pPr>
              <a:buFont typeface="Wingdings" pitchFamily="20" charset="2"/>
              <a:buNone/>
            </a:pPr>
            <a:r>
              <a:rPr lang="en-US" sz="2400"/>
              <a:t>	A cross occurs rarely </a:t>
            </a:r>
          </a:p>
          <a:p>
            <a:pPr>
              <a:buFont typeface="Wingdings" pitchFamily="20" charset="2"/>
              <a:buNone/>
            </a:pPr>
            <a:r>
              <a:rPr lang="en-US" sz="2400"/>
              <a:t>	</a:t>
            </a:r>
            <a:r>
              <a:rPr lang="en-US" sz="2400" i="1"/>
              <a:t>or</a:t>
            </a:r>
            <a:r>
              <a:rPr lang="en-US" sz="2400"/>
              <a:t> </a:t>
            </a:r>
          </a:p>
          <a:p>
            <a:pPr>
              <a:buFont typeface="Wingdings" pitchFamily="20" charset="2"/>
              <a:buNone/>
            </a:pPr>
            <a:r>
              <a:rPr lang="en-US" sz="2400"/>
              <a:t>	It has been reported rarely, perhaps due to a lack of study.</a:t>
            </a:r>
          </a:p>
          <a:p>
            <a:pPr>
              <a:buFont typeface="Wingdings" pitchFamily="20" charset="2"/>
              <a:buNone/>
            </a:pPr>
            <a:endParaRPr lang="en-US" sz="2400"/>
          </a:p>
          <a:p>
            <a:pPr>
              <a:buFont typeface="Wingdings" pitchFamily="20" charset="2"/>
              <a:buNone/>
            </a:pPr>
            <a:r>
              <a:rPr lang="en-US" sz="2400"/>
              <a:t>(These two cases are often hard to distinguish)</a:t>
            </a:r>
          </a:p>
        </p:txBody>
      </p:sp>
      <p:sp>
        <p:nvSpPr>
          <p:cNvPr id="6174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NHR means</a:t>
            </a:r>
            <a:r>
              <a:rPr lang="en-US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…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49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0" charset="2"/>
              <a:buNone/>
            </a:pPr>
            <a:endParaRPr lang="en-US">
              <a:latin typeface="Times New Roman" pitchFamily="20" charset="0"/>
            </a:endParaRPr>
          </a:p>
        </p:txBody>
      </p:sp>
      <p:sp>
        <p:nvSpPr>
          <p:cNvPr id="8314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Rates of Natural Hybridization</a:t>
            </a:r>
          </a:p>
        </p:txBody>
      </p:sp>
      <p:graphicFrame>
        <p:nvGraphicFramePr>
          <p:cNvPr id="831492" name="Group 4"/>
          <p:cNvGraphicFramePr>
            <a:graphicFrameLocks noGrp="1"/>
          </p:cNvGraphicFramePr>
          <p:nvPr/>
        </p:nvGraphicFramePr>
        <p:xfrm>
          <a:off x="1447800" y="1981200"/>
          <a:ext cx="6858000" cy="1625600"/>
        </p:xfrm>
        <a:graphic>
          <a:graphicData uri="http://schemas.openxmlformats.org/drawingml/2006/table">
            <a:tbl>
              <a:tblPr/>
              <a:tblGrid>
                <a:gridCol w="1524000"/>
                <a:gridCol w="2590800"/>
                <a:gridCol w="2743200"/>
              </a:tblGrid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0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0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Nonpasserines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0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Passerines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0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CFFFF"/>
                          </a:solidFill>
                          <a:effectLst/>
                          <a:latin typeface="Arial" charset="0"/>
                        </a:rPr>
                        <a:t>NHR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0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CFFFF"/>
                          </a:solidFill>
                          <a:effectLst/>
                          <a:latin typeface="Arial" charset="0"/>
                        </a:rPr>
                        <a:t>497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(116)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0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CFFFF"/>
                          </a:solidFill>
                          <a:effectLst/>
                          <a:latin typeface="Arial" charset="0"/>
                        </a:rPr>
                        <a:t>331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31506" name="Picture 18" descr="Carpodacus_Pinico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-46038"/>
            <a:ext cx="10896600" cy="684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1507" name="Text Box 19"/>
          <p:cNvSpPr txBox="1">
            <a:spLocks noChangeArrowheads="1"/>
          </p:cNvSpPr>
          <p:nvPr/>
        </p:nvSpPr>
        <p:spPr bwMode="auto">
          <a:xfrm>
            <a:off x="-292100" y="6311900"/>
            <a:ext cx="1043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2"/>
            <a:r>
              <a:rPr lang="en-US" sz="2000"/>
              <a:t>Purple Finch</a:t>
            </a:r>
            <a:r>
              <a:rPr lang="en-US" sz="2000" i="1"/>
              <a:t> </a:t>
            </a:r>
            <a:r>
              <a:rPr lang="en-US" sz="2000"/>
              <a:t>(</a:t>
            </a:r>
            <a:r>
              <a:rPr lang="en-US" sz="2000" i="1"/>
              <a:t>Carpodacus purpureus</a:t>
            </a:r>
            <a:r>
              <a:rPr lang="en-US" sz="2000"/>
              <a:t>) x Pine Grosbeak (</a:t>
            </a:r>
            <a:r>
              <a:rPr lang="en-US" sz="2000" i="1"/>
              <a:t>Pinicola enucleator</a:t>
            </a:r>
            <a:r>
              <a:rPr lang="en-US" sz="2000"/>
              <a:t>)</a:t>
            </a:r>
            <a:r>
              <a:rPr lang="en-US"/>
              <a:t>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15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0" charset="2"/>
              <a:buNone/>
            </a:pPr>
            <a:r>
              <a:rPr lang="en-US" sz="2400"/>
              <a:t>Either:</a:t>
            </a:r>
          </a:p>
          <a:p>
            <a:pPr>
              <a:buFont typeface="Wingdings" pitchFamily="20" charset="2"/>
              <a:buNone/>
            </a:pPr>
            <a:r>
              <a:rPr lang="en-US" sz="2400"/>
              <a:t>	Multiple reports of cross occurring in natural setting </a:t>
            </a:r>
          </a:p>
          <a:p>
            <a:pPr>
              <a:buFont typeface="Wingdings" pitchFamily="20" charset="2"/>
              <a:buNone/>
            </a:pPr>
            <a:r>
              <a:rPr lang="en-US" sz="2400"/>
              <a:t>	</a:t>
            </a:r>
          </a:p>
        </p:txBody>
      </p:sp>
      <p:sp>
        <p:nvSpPr>
          <p:cNvPr id="8171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ONHR means</a:t>
            </a:r>
            <a:r>
              <a:rPr lang="en-US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…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46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0" charset="2"/>
              <a:buNone/>
            </a:pPr>
            <a:r>
              <a:rPr lang="en-US" sz="2400"/>
              <a:t>Either:</a:t>
            </a:r>
          </a:p>
          <a:p>
            <a:pPr>
              <a:buFont typeface="Wingdings" pitchFamily="20" charset="2"/>
              <a:buNone/>
            </a:pPr>
            <a:r>
              <a:rPr lang="en-US" sz="2400"/>
              <a:t>	Multiple reports of cross occurring in natural setting </a:t>
            </a:r>
          </a:p>
          <a:p>
            <a:pPr>
              <a:buFont typeface="Wingdings" pitchFamily="20" charset="2"/>
              <a:buNone/>
            </a:pPr>
            <a:r>
              <a:rPr lang="en-US" sz="2400"/>
              <a:t>	</a:t>
            </a:r>
            <a:r>
              <a:rPr lang="en-US" sz="2400" i="1"/>
              <a:t>or</a:t>
            </a:r>
            <a:r>
              <a:rPr lang="en-US" sz="2400"/>
              <a:t> </a:t>
            </a:r>
          </a:p>
          <a:p>
            <a:pPr>
              <a:buFont typeface="Wingdings" pitchFamily="20" charset="2"/>
              <a:buNone/>
            </a:pPr>
            <a:r>
              <a:rPr lang="en-US" sz="2400"/>
              <a:t>	At least one report indicates natural hybrids occur on an ongoing basis (at relatively low levels).</a:t>
            </a:r>
          </a:p>
        </p:txBody>
      </p:sp>
      <p:sp>
        <p:nvSpPr>
          <p:cNvPr id="958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ONHR means</a:t>
            </a:r>
            <a:r>
              <a:rPr lang="en-US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…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073" name="Text Box 9"/>
          <p:cNvSpPr txBox="1">
            <a:spLocks noChangeArrowheads="1"/>
          </p:cNvSpPr>
          <p:nvPr/>
        </p:nvSpPr>
        <p:spPr bwMode="auto">
          <a:xfrm>
            <a:off x="6680200" y="3652838"/>
            <a:ext cx="1479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Hybrid</a:t>
            </a:r>
            <a:endParaRPr lang="en-US"/>
          </a:p>
        </p:txBody>
      </p:sp>
      <p:sp>
        <p:nvSpPr>
          <p:cNvPr id="856075" name="Text Box 11"/>
          <p:cNvSpPr txBox="1">
            <a:spLocks noChangeArrowheads="1"/>
          </p:cNvSpPr>
          <p:nvPr/>
        </p:nvSpPr>
        <p:spPr bwMode="auto">
          <a:xfrm>
            <a:off x="2295525" y="220663"/>
            <a:ext cx="2870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Goldeneye (</a:t>
            </a:r>
            <a:r>
              <a:rPr lang="en-US" i="1"/>
              <a:t>Bucephala clangula</a:t>
            </a:r>
            <a:r>
              <a:rPr lang="en-US"/>
              <a:t>)</a:t>
            </a:r>
          </a:p>
        </p:txBody>
      </p:sp>
      <p:sp>
        <p:nvSpPr>
          <p:cNvPr id="856076" name="Text Box 12"/>
          <p:cNvSpPr txBox="1">
            <a:spLocks noChangeArrowheads="1"/>
          </p:cNvSpPr>
          <p:nvPr/>
        </p:nvSpPr>
        <p:spPr bwMode="auto">
          <a:xfrm>
            <a:off x="3403600" y="5876925"/>
            <a:ext cx="3733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Hooded Merganser  (</a:t>
            </a:r>
            <a:r>
              <a:rPr lang="en-US" i="1"/>
              <a:t>Bucephala clangula</a:t>
            </a:r>
            <a:r>
              <a:rPr lang="en-US"/>
              <a:t>)</a:t>
            </a:r>
          </a:p>
        </p:txBody>
      </p:sp>
      <p:pic>
        <p:nvPicPr>
          <p:cNvPr id="856080" name="Picture 16" descr="bucephala_clangula_a28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38" y="-1084263"/>
            <a:ext cx="4343400" cy="349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6081" name="Picture 17" descr="hooded merg x goldeney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00200"/>
            <a:ext cx="4800600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6082" name="Picture 18" descr="hooded merg x goldeney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06888"/>
            <a:ext cx="3876675" cy="255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0" charset="2"/>
              <a:buNone/>
            </a:pPr>
            <a:r>
              <a:rPr lang="en-US" sz="2400"/>
              <a:t>Either:</a:t>
            </a:r>
          </a:p>
          <a:p>
            <a:pPr>
              <a:buFont typeface="Wingdings" pitchFamily="20" charset="2"/>
              <a:buNone/>
            </a:pPr>
            <a:r>
              <a:rPr lang="en-US" sz="2400"/>
              <a:t>	</a:t>
            </a:r>
            <a:r>
              <a:rPr lang="en-US" sz="2400" i="1"/>
              <a:t>Many</a:t>
            </a:r>
            <a:r>
              <a:rPr lang="en-US" sz="2400"/>
              <a:t> reports of cross occurring in natural setting </a:t>
            </a:r>
          </a:p>
          <a:p>
            <a:pPr>
              <a:buFont typeface="Wingdings" pitchFamily="20" charset="2"/>
              <a:buNone/>
            </a:pPr>
            <a:r>
              <a:rPr lang="en-US" sz="2400"/>
              <a:t>	</a:t>
            </a:r>
          </a:p>
        </p:txBody>
      </p:sp>
      <p:sp>
        <p:nvSpPr>
          <p:cNvPr id="5806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ENHR means</a:t>
            </a:r>
            <a:r>
              <a:rPr lang="en-US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…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0" charset="2"/>
              <a:buNone/>
            </a:pPr>
            <a:r>
              <a:rPr lang="en-US" sz="2400"/>
              <a:t>Either:</a:t>
            </a:r>
          </a:p>
          <a:p>
            <a:pPr>
              <a:buFont typeface="Wingdings" pitchFamily="20" charset="2"/>
              <a:buNone/>
            </a:pPr>
            <a:r>
              <a:rPr lang="en-US" sz="2400"/>
              <a:t>	</a:t>
            </a:r>
            <a:r>
              <a:rPr lang="en-US" sz="2400" i="1"/>
              <a:t>Many</a:t>
            </a:r>
            <a:r>
              <a:rPr lang="en-US" sz="2400"/>
              <a:t> reports of cross occurring in natural setting </a:t>
            </a:r>
          </a:p>
          <a:p>
            <a:pPr>
              <a:buFont typeface="Wingdings" pitchFamily="20" charset="2"/>
              <a:buNone/>
            </a:pPr>
            <a:r>
              <a:rPr lang="en-US" sz="2400"/>
              <a:t>	</a:t>
            </a:r>
            <a:r>
              <a:rPr lang="en-US" sz="2400" i="1"/>
              <a:t>or</a:t>
            </a:r>
            <a:r>
              <a:rPr lang="en-US" sz="2400"/>
              <a:t> </a:t>
            </a:r>
          </a:p>
          <a:p>
            <a:pPr>
              <a:buFont typeface="Wingdings" pitchFamily="20" charset="2"/>
              <a:buNone/>
            </a:pPr>
            <a:r>
              <a:rPr lang="en-US" sz="2400"/>
              <a:t>	At least one report indicates </a:t>
            </a:r>
            <a:r>
              <a:rPr lang="en-US" sz="2400" i="1"/>
              <a:t>many</a:t>
            </a:r>
            <a:r>
              <a:rPr lang="en-US" sz="2400"/>
              <a:t> natural hybrids occur on an ongoing basis.</a:t>
            </a:r>
          </a:p>
        </p:txBody>
      </p:sp>
      <p:sp>
        <p:nvSpPr>
          <p:cNvPr id="9216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ENHR means</a:t>
            </a:r>
            <a:r>
              <a:rPr lang="en-US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…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0" charset="2"/>
              <a:buNone/>
            </a:pPr>
            <a:r>
              <a:rPr lang="en-US"/>
              <a:t>	- All crosses ever reported</a:t>
            </a:r>
          </a:p>
          <a:p>
            <a:pPr>
              <a:buFont typeface="Wingdings" pitchFamily="20" charset="2"/>
              <a:buNone/>
            </a:pPr>
            <a:endParaRPr lang="en-US"/>
          </a:p>
          <a:p>
            <a:pPr>
              <a:buFont typeface="Wingdings" pitchFamily="20" charset="2"/>
              <a:buNone/>
            </a:pPr>
            <a:r>
              <a:rPr lang="en-US"/>
              <a:t>	</a:t>
            </a:r>
          </a:p>
        </p:txBody>
      </p:sp>
      <p:sp>
        <p:nvSpPr>
          <p:cNvPr id="6113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andbook is a worldwide </a:t>
            </a:r>
            <a:r>
              <a:rPr lang="en-US" dirty="0"/>
              <a:t>survey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6552" name="Picture 8" descr="carrion x hood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49213"/>
            <a:ext cx="9601200" cy="684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6553" name="Picture 9" descr="carrion cr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-114300"/>
            <a:ext cx="2938462" cy="283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6555" name="Picture 11" descr="Hooded cro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525" y="3994150"/>
            <a:ext cx="3757613" cy="281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6559" name="Text Box 15"/>
          <p:cNvSpPr txBox="1">
            <a:spLocks noChangeArrowheads="1"/>
          </p:cNvSpPr>
          <p:nvPr/>
        </p:nvSpPr>
        <p:spPr bwMode="auto">
          <a:xfrm>
            <a:off x="3581400" y="5715000"/>
            <a:ext cx="30845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FFFF"/>
                </a:solidFill>
              </a:rPr>
              <a:t>Hooded Crow (</a:t>
            </a:r>
            <a:r>
              <a:rPr lang="en-US" sz="2800" i="1">
                <a:solidFill>
                  <a:srgbClr val="FFFFFF"/>
                </a:solidFill>
              </a:rPr>
              <a:t>Corvus cornix</a:t>
            </a:r>
            <a:r>
              <a:rPr lang="en-US" sz="280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876560" name="Text Box 16"/>
          <p:cNvSpPr txBox="1">
            <a:spLocks noChangeArrowheads="1"/>
          </p:cNvSpPr>
          <p:nvPr/>
        </p:nvSpPr>
        <p:spPr bwMode="auto">
          <a:xfrm>
            <a:off x="0" y="1752600"/>
            <a:ext cx="30845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FFFF"/>
                </a:solidFill>
              </a:rPr>
              <a:t>HYBRID</a:t>
            </a:r>
          </a:p>
        </p:txBody>
      </p:sp>
      <p:sp>
        <p:nvSpPr>
          <p:cNvPr id="876561" name="Line 17"/>
          <p:cNvSpPr>
            <a:spLocks noChangeShapeType="1"/>
          </p:cNvSpPr>
          <p:nvPr/>
        </p:nvSpPr>
        <p:spPr bwMode="auto">
          <a:xfrm>
            <a:off x="1447800" y="2438400"/>
            <a:ext cx="1066800" cy="228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3581400" y="304800"/>
            <a:ext cx="30845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FFFFFF"/>
                </a:solidFill>
              </a:rPr>
              <a:t>Carrion Crow (</a:t>
            </a:r>
            <a:r>
              <a:rPr lang="en-US" sz="2800" i="1" dirty="0">
                <a:solidFill>
                  <a:srgbClr val="FFFFFF"/>
                </a:solidFill>
              </a:rPr>
              <a:t>Corvus corone</a:t>
            </a:r>
            <a:r>
              <a:rPr lang="en-US" sz="2800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-94457" y="-61913"/>
            <a:ext cx="398065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An example of extensive hybridization</a:t>
            </a:r>
            <a:endParaRPr lang="en-US" sz="28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6786" name="Picture 2" descr="corvus_cornix_m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33400"/>
            <a:ext cx="4648200" cy="332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6787" name="Text Box 3"/>
          <p:cNvSpPr txBox="1">
            <a:spLocks noChangeArrowheads="1"/>
          </p:cNvSpPr>
          <p:nvPr/>
        </p:nvSpPr>
        <p:spPr bwMode="auto">
          <a:xfrm>
            <a:off x="1143000" y="4622800"/>
            <a:ext cx="7239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/>
              <a:t>Two widely separated hybrid </a:t>
            </a:r>
            <a:r>
              <a:rPr lang="en-US" sz="3600" dirty="0" smtClean="0"/>
              <a:t>zones</a:t>
            </a:r>
            <a:endParaRPr lang="en-US" dirty="0"/>
          </a:p>
        </p:txBody>
      </p:sp>
      <p:sp>
        <p:nvSpPr>
          <p:cNvPr id="886788" name="Text Box 4"/>
          <p:cNvSpPr txBox="1">
            <a:spLocks noChangeArrowheads="1"/>
          </p:cNvSpPr>
          <p:nvPr/>
        </p:nvSpPr>
        <p:spPr bwMode="auto">
          <a:xfrm>
            <a:off x="4495800" y="1447800"/>
            <a:ext cx="1252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Hooded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650" name="Picture 2" descr="corvus_cornix_m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33400"/>
            <a:ext cx="4648200" cy="332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651" name="Text Box 3"/>
          <p:cNvSpPr txBox="1">
            <a:spLocks noChangeArrowheads="1"/>
          </p:cNvSpPr>
          <p:nvPr/>
        </p:nvSpPr>
        <p:spPr bwMode="auto">
          <a:xfrm>
            <a:off x="1143000" y="4622800"/>
            <a:ext cx="7239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/>
              <a:t>Two widely separated hybrid </a:t>
            </a:r>
            <a:r>
              <a:rPr lang="en-US" sz="3600" dirty="0" smtClean="0"/>
              <a:t>zones</a:t>
            </a:r>
            <a:endParaRPr lang="en-US" dirty="0"/>
          </a:p>
        </p:txBody>
      </p:sp>
      <p:sp>
        <p:nvSpPr>
          <p:cNvPr id="923652" name="Text Box 4"/>
          <p:cNvSpPr txBox="1">
            <a:spLocks noChangeArrowheads="1"/>
          </p:cNvSpPr>
          <p:nvPr/>
        </p:nvSpPr>
        <p:spPr bwMode="auto">
          <a:xfrm>
            <a:off x="4495800" y="1447800"/>
            <a:ext cx="1252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Hooded</a:t>
            </a:r>
          </a:p>
        </p:txBody>
      </p:sp>
      <p:sp>
        <p:nvSpPr>
          <p:cNvPr id="923653" name="Text Box 5"/>
          <p:cNvSpPr txBox="1">
            <a:spLocks noChangeArrowheads="1"/>
          </p:cNvSpPr>
          <p:nvPr/>
        </p:nvSpPr>
        <p:spPr bwMode="auto">
          <a:xfrm>
            <a:off x="2743200" y="1905000"/>
            <a:ext cx="1184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Carrion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5698" name="Picture 2" descr="corvus_cornix_m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33400"/>
            <a:ext cx="4648200" cy="332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5699" name="Text Box 3"/>
          <p:cNvSpPr txBox="1">
            <a:spLocks noChangeArrowheads="1"/>
          </p:cNvSpPr>
          <p:nvPr/>
        </p:nvSpPr>
        <p:spPr bwMode="auto">
          <a:xfrm>
            <a:off x="1143000" y="4622800"/>
            <a:ext cx="7239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/>
              <a:t>Two widely separated hybrid </a:t>
            </a:r>
            <a:r>
              <a:rPr lang="en-US" sz="3600" dirty="0" smtClean="0"/>
              <a:t>zones</a:t>
            </a:r>
            <a:endParaRPr lang="en-US" dirty="0"/>
          </a:p>
        </p:txBody>
      </p:sp>
      <p:sp>
        <p:nvSpPr>
          <p:cNvPr id="925700" name="Text Box 4"/>
          <p:cNvSpPr txBox="1">
            <a:spLocks noChangeArrowheads="1"/>
          </p:cNvSpPr>
          <p:nvPr/>
        </p:nvSpPr>
        <p:spPr bwMode="auto">
          <a:xfrm>
            <a:off x="4495800" y="1447800"/>
            <a:ext cx="1252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Hooded</a:t>
            </a:r>
          </a:p>
        </p:txBody>
      </p:sp>
      <p:sp>
        <p:nvSpPr>
          <p:cNvPr id="925701" name="Text Box 5"/>
          <p:cNvSpPr txBox="1">
            <a:spLocks noChangeArrowheads="1"/>
          </p:cNvSpPr>
          <p:nvPr/>
        </p:nvSpPr>
        <p:spPr bwMode="auto">
          <a:xfrm>
            <a:off x="2743200" y="1905000"/>
            <a:ext cx="1184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Carrion</a:t>
            </a:r>
          </a:p>
        </p:txBody>
      </p:sp>
      <p:sp>
        <p:nvSpPr>
          <p:cNvPr id="925702" name="Text Box 6"/>
          <p:cNvSpPr txBox="1">
            <a:spLocks noChangeArrowheads="1"/>
          </p:cNvSpPr>
          <p:nvPr/>
        </p:nvSpPr>
        <p:spPr bwMode="auto">
          <a:xfrm>
            <a:off x="6248400" y="1600200"/>
            <a:ext cx="1184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Carrion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8834" name="Picture 2" descr="corvus_cornix_m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33400"/>
            <a:ext cx="4648200" cy="332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8835" name="Text Box 3"/>
          <p:cNvSpPr txBox="1">
            <a:spLocks noChangeArrowheads="1"/>
          </p:cNvSpPr>
          <p:nvPr/>
        </p:nvSpPr>
        <p:spPr bwMode="auto">
          <a:xfrm>
            <a:off x="1143000" y="4622800"/>
            <a:ext cx="7239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/>
              <a:t>Two widely separated hybrid </a:t>
            </a:r>
            <a:r>
              <a:rPr lang="en-US" sz="3600" dirty="0" smtClean="0"/>
              <a:t>zones</a:t>
            </a:r>
            <a:endParaRPr lang="en-US" dirty="0"/>
          </a:p>
        </p:txBody>
      </p:sp>
      <p:sp>
        <p:nvSpPr>
          <p:cNvPr id="888836" name="Text Box 4"/>
          <p:cNvSpPr txBox="1">
            <a:spLocks noChangeArrowheads="1"/>
          </p:cNvSpPr>
          <p:nvPr/>
        </p:nvSpPr>
        <p:spPr bwMode="auto">
          <a:xfrm>
            <a:off x="4495800" y="1447800"/>
            <a:ext cx="1252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Hooded</a:t>
            </a:r>
          </a:p>
        </p:txBody>
      </p:sp>
      <p:sp>
        <p:nvSpPr>
          <p:cNvPr id="888837" name="Text Box 5"/>
          <p:cNvSpPr txBox="1">
            <a:spLocks noChangeArrowheads="1"/>
          </p:cNvSpPr>
          <p:nvPr/>
        </p:nvSpPr>
        <p:spPr bwMode="auto">
          <a:xfrm>
            <a:off x="2743200" y="1905000"/>
            <a:ext cx="1184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Carrion</a:t>
            </a:r>
          </a:p>
        </p:txBody>
      </p:sp>
      <p:sp>
        <p:nvSpPr>
          <p:cNvPr id="888838" name="Text Box 6"/>
          <p:cNvSpPr txBox="1">
            <a:spLocks noChangeArrowheads="1"/>
          </p:cNvSpPr>
          <p:nvPr/>
        </p:nvSpPr>
        <p:spPr bwMode="auto">
          <a:xfrm>
            <a:off x="6248400" y="1600200"/>
            <a:ext cx="1184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Carrion</a:t>
            </a:r>
          </a:p>
        </p:txBody>
      </p:sp>
      <p:sp>
        <p:nvSpPr>
          <p:cNvPr id="888839" name="Freeform 7"/>
          <p:cNvSpPr>
            <a:spLocks/>
          </p:cNvSpPr>
          <p:nvPr/>
        </p:nvSpPr>
        <p:spPr bwMode="auto">
          <a:xfrm>
            <a:off x="3429000" y="1525588"/>
            <a:ext cx="649288" cy="646112"/>
          </a:xfrm>
          <a:custGeom>
            <a:avLst/>
            <a:gdLst>
              <a:gd name="T0" fmla="*/ 0 w 409"/>
              <a:gd name="T1" fmla="*/ 143 h 407"/>
              <a:gd name="T2" fmla="*/ 64 w 409"/>
              <a:gd name="T3" fmla="*/ 71 h 407"/>
              <a:gd name="T4" fmla="*/ 339 w 409"/>
              <a:gd name="T5" fmla="*/ 23 h 407"/>
              <a:gd name="T6" fmla="*/ 405 w 409"/>
              <a:gd name="T7" fmla="*/ 207 h 407"/>
              <a:gd name="T8" fmla="*/ 365 w 409"/>
              <a:gd name="T9" fmla="*/ 407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9" h="407">
                <a:moveTo>
                  <a:pt x="0" y="143"/>
                </a:moveTo>
                <a:cubicBezTo>
                  <a:pt x="4" y="117"/>
                  <a:pt x="8" y="91"/>
                  <a:pt x="64" y="71"/>
                </a:cubicBezTo>
                <a:cubicBezTo>
                  <a:pt x="120" y="51"/>
                  <a:pt x="282" y="0"/>
                  <a:pt x="339" y="23"/>
                </a:cubicBezTo>
                <a:cubicBezTo>
                  <a:pt x="396" y="46"/>
                  <a:pt x="401" y="143"/>
                  <a:pt x="405" y="207"/>
                </a:cubicBezTo>
                <a:cubicBezTo>
                  <a:pt x="409" y="271"/>
                  <a:pt x="372" y="374"/>
                  <a:pt x="365" y="407"/>
                </a:cubicBezTo>
              </a:path>
            </a:pathLst>
          </a:custGeom>
          <a:noFill/>
          <a:ln w="1016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82" name="Picture 2" descr="corvus_cornix_m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33400"/>
            <a:ext cx="4648200" cy="332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883" name="Text Box 3"/>
          <p:cNvSpPr txBox="1">
            <a:spLocks noChangeArrowheads="1"/>
          </p:cNvSpPr>
          <p:nvPr/>
        </p:nvSpPr>
        <p:spPr bwMode="auto">
          <a:xfrm>
            <a:off x="1143000" y="4622800"/>
            <a:ext cx="7239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/>
              <a:t>Two widely separated hybrid </a:t>
            </a:r>
            <a:r>
              <a:rPr lang="en-US" sz="3600" dirty="0" smtClean="0"/>
              <a:t>zones</a:t>
            </a:r>
            <a:endParaRPr lang="en-US" dirty="0"/>
          </a:p>
        </p:txBody>
      </p:sp>
      <p:sp>
        <p:nvSpPr>
          <p:cNvPr id="890884" name="Text Box 4"/>
          <p:cNvSpPr txBox="1">
            <a:spLocks noChangeArrowheads="1"/>
          </p:cNvSpPr>
          <p:nvPr/>
        </p:nvSpPr>
        <p:spPr bwMode="auto">
          <a:xfrm>
            <a:off x="4495800" y="1447800"/>
            <a:ext cx="1252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Hooded</a:t>
            </a:r>
          </a:p>
        </p:txBody>
      </p:sp>
      <p:sp>
        <p:nvSpPr>
          <p:cNvPr id="890885" name="Text Box 5"/>
          <p:cNvSpPr txBox="1">
            <a:spLocks noChangeArrowheads="1"/>
          </p:cNvSpPr>
          <p:nvPr/>
        </p:nvSpPr>
        <p:spPr bwMode="auto">
          <a:xfrm>
            <a:off x="2743200" y="1905000"/>
            <a:ext cx="1184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Carrion</a:t>
            </a:r>
          </a:p>
        </p:txBody>
      </p:sp>
      <p:sp>
        <p:nvSpPr>
          <p:cNvPr id="890886" name="Text Box 6"/>
          <p:cNvSpPr txBox="1">
            <a:spLocks noChangeArrowheads="1"/>
          </p:cNvSpPr>
          <p:nvPr/>
        </p:nvSpPr>
        <p:spPr bwMode="auto">
          <a:xfrm>
            <a:off x="6248400" y="1600200"/>
            <a:ext cx="1184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Carrion</a:t>
            </a:r>
          </a:p>
        </p:txBody>
      </p:sp>
      <p:sp>
        <p:nvSpPr>
          <p:cNvPr id="890887" name="Freeform 7"/>
          <p:cNvSpPr>
            <a:spLocks/>
          </p:cNvSpPr>
          <p:nvPr/>
        </p:nvSpPr>
        <p:spPr bwMode="auto">
          <a:xfrm>
            <a:off x="3429000" y="1525588"/>
            <a:ext cx="649288" cy="646112"/>
          </a:xfrm>
          <a:custGeom>
            <a:avLst/>
            <a:gdLst>
              <a:gd name="T0" fmla="*/ 0 w 409"/>
              <a:gd name="T1" fmla="*/ 143 h 407"/>
              <a:gd name="T2" fmla="*/ 64 w 409"/>
              <a:gd name="T3" fmla="*/ 71 h 407"/>
              <a:gd name="T4" fmla="*/ 339 w 409"/>
              <a:gd name="T5" fmla="*/ 23 h 407"/>
              <a:gd name="T6" fmla="*/ 405 w 409"/>
              <a:gd name="T7" fmla="*/ 207 h 407"/>
              <a:gd name="T8" fmla="*/ 365 w 409"/>
              <a:gd name="T9" fmla="*/ 407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9" h="407">
                <a:moveTo>
                  <a:pt x="0" y="143"/>
                </a:moveTo>
                <a:cubicBezTo>
                  <a:pt x="4" y="117"/>
                  <a:pt x="8" y="91"/>
                  <a:pt x="64" y="71"/>
                </a:cubicBezTo>
                <a:cubicBezTo>
                  <a:pt x="120" y="51"/>
                  <a:pt x="282" y="0"/>
                  <a:pt x="339" y="23"/>
                </a:cubicBezTo>
                <a:cubicBezTo>
                  <a:pt x="396" y="46"/>
                  <a:pt x="401" y="143"/>
                  <a:pt x="405" y="207"/>
                </a:cubicBezTo>
                <a:cubicBezTo>
                  <a:pt x="409" y="271"/>
                  <a:pt x="372" y="374"/>
                  <a:pt x="365" y="407"/>
                </a:cubicBezTo>
              </a:path>
            </a:pathLst>
          </a:custGeom>
          <a:noFill/>
          <a:ln w="1016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888" name="Freeform 8"/>
          <p:cNvSpPr>
            <a:spLocks/>
          </p:cNvSpPr>
          <p:nvPr/>
        </p:nvSpPr>
        <p:spPr bwMode="auto">
          <a:xfrm>
            <a:off x="5626100" y="1143000"/>
            <a:ext cx="619125" cy="1544638"/>
          </a:xfrm>
          <a:custGeom>
            <a:avLst/>
            <a:gdLst>
              <a:gd name="T0" fmla="*/ 200 w 390"/>
              <a:gd name="T1" fmla="*/ 0 h 973"/>
              <a:gd name="T2" fmla="*/ 315 w 390"/>
              <a:gd name="T3" fmla="*/ 139 h 973"/>
              <a:gd name="T4" fmla="*/ 368 w 390"/>
              <a:gd name="T5" fmla="*/ 384 h 973"/>
              <a:gd name="T6" fmla="*/ 387 w 390"/>
              <a:gd name="T7" fmla="*/ 597 h 973"/>
              <a:gd name="T8" fmla="*/ 352 w 390"/>
              <a:gd name="T9" fmla="*/ 739 h 973"/>
              <a:gd name="T10" fmla="*/ 299 w 390"/>
              <a:gd name="T11" fmla="*/ 779 h 973"/>
              <a:gd name="T12" fmla="*/ 296 w 390"/>
              <a:gd name="T13" fmla="*/ 853 h 973"/>
              <a:gd name="T14" fmla="*/ 261 w 390"/>
              <a:gd name="T15" fmla="*/ 925 h 973"/>
              <a:gd name="T16" fmla="*/ 157 w 390"/>
              <a:gd name="T17" fmla="*/ 944 h 973"/>
              <a:gd name="T18" fmla="*/ 35 w 390"/>
              <a:gd name="T19" fmla="*/ 920 h 973"/>
              <a:gd name="T20" fmla="*/ 0 w 390"/>
              <a:gd name="T21" fmla="*/ 973 h 9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90" h="973">
                <a:moveTo>
                  <a:pt x="200" y="0"/>
                </a:moveTo>
                <a:cubicBezTo>
                  <a:pt x="243" y="37"/>
                  <a:pt x="287" y="75"/>
                  <a:pt x="315" y="139"/>
                </a:cubicBezTo>
                <a:cubicBezTo>
                  <a:pt x="343" y="203"/>
                  <a:pt x="356" y="308"/>
                  <a:pt x="368" y="384"/>
                </a:cubicBezTo>
                <a:cubicBezTo>
                  <a:pt x="380" y="460"/>
                  <a:pt x="390" y="538"/>
                  <a:pt x="387" y="597"/>
                </a:cubicBezTo>
                <a:cubicBezTo>
                  <a:pt x="384" y="656"/>
                  <a:pt x="367" y="709"/>
                  <a:pt x="352" y="739"/>
                </a:cubicBezTo>
                <a:cubicBezTo>
                  <a:pt x="337" y="769"/>
                  <a:pt x="308" y="760"/>
                  <a:pt x="299" y="779"/>
                </a:cubicBezTo>
                <a:cubicBezTo>
                  <a:pt x="290" y="798"/>
                  <a:pt x="302" y="829"/>
                  <a:pt x="296" y="853"/>
                </a:cubicBezTo>
                <a:cubicBezTo>
                  <a:pt x="290" y="877"/>
                  <a:pt x="284" y="910"/>
                  <a:pt x="261" y="925"/>
                </a:cubicBezTo>
                <a:cubicBezTo>
                  <a:pt x="238" y="940"/>
                  <a:pt x="195" y="945"/>
                  <a:pt x="157" y="944"/>
                </a:cubicBezTo>
                <a:cubicBezTo>
                  <a:pt x="119" y="943"/>
                  <a:pt x="61" y="915"/>
                  <a:pt x="35" y="920"/>
                </a:cubicBezTo>
                <a:cubicBezTo>
                  <a:pt x="9" y="925"/>
                  <a:pt x="4" y="949"/>
                  <a:pt x="0" y="973"/>
                </a:cubicBezTo>
              </a:path>
            </a:pathLst>
          </a:custGeom>
          <a:noFill/>
          <a:ln w="1016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Rates of Natural Hybridization</a:t>
            </a:r>
          </a:p>
        </p:txBody>
      </p:sp>
      <p:graphicFrame>
        <p:nvGraphicFramePr>
          <p:cNvPr id="956445" name="Object 29"/>
          <p:cNvGraphicFramePr>
            <a:graphicFrameLocks noChangeAspect="1"/>
          </p:cNvGraphicFramePr>
          <p:nvPr/>
        </p:nvGraphicFramePr>
        <p:xfrm>
          <a:off x="1447800" y="1676400"/>
          <a:ext cx="6859588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453" name="Chart" r:id="rId5" imgW="6858118" imgH="4067089" progId="MSGraph.Chart.8">
                  <p:embed followColorScheme="full"/>
                </p:oleObj>
              </mc:Choice>
              <mc:Fallback>
                <p:oleObj name="Chart" r:id="rId5" imgW="6858118" imgH="4067089" progId="MSGraph.Chart.8">
                  <p:embed followColorScheme="full"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676400"/>
                        <a:ext cx="6859588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6446" name="Text Box 30"/>
          <p:cNvSpPr txBox="1">
            <a:spLocks noChangeArrowheads="1"/>
          </p:cNvSpPr>
          <p:nvPr/>
        </p:nvSpPr>
        <p:spPr bwMode="auto">
          <a:xfrm>
            <a:off x="304800" y="2963863"/>
            <a:ext cx="1600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NUMBER OF CROSSES</a:t>
            </a:r>
            <a:endParaRPr lang="en-US"/>
          </a:p>
        </p:txBody>
      </p:sp>
      <p:sp>
        <p:nvSpPr>
          <p:cNvPr id="956447" name="Text Box 31"/>
          <p:cNvSpPr txBox="1">
            <a:spLocks noChangeArrowheads="1"/>
          </p:cNvSpPr>
          <p:nvPr/>
        </p:nvSpPr>
        <p:spPr bwMode="auto">
          <a:xfrm>
            <a:off x="1862138" y="5656263"/>
            <a:ext cx="54800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1711 TYPES OF AVIAN CROSSES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Totals (3171 Avian Crosses):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279400" y="1422400"/>
          <a:ext cx="7964488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71600" y="1981200"/>
            <a:ext cx="7573963" cy="4114800"/>
          </a:xfrm>
        </p:spPr>
        <p:txBody>
          <a:bodyPr/>
          <a:lstStyle/>
          <a:p>
            <a:pPr>
              <a:buFont typeface="Wingdings" pitchFamily="20" charset="2"/>
              <a:buNone/>
            </a:pPr>
            <a:r>
              <a:rPr lang="en-US" sz="2800">
                <a:latin typeface="Times New Roman" pitchFamily="20" charset="0"/>
              </a:rPr>
              <a:t>-Suspected hybrid specimens of unknown parentage</a:t>
            </a:r>
            <a:endParaRPr lang="en-US">
              <a:latin typeface="Times New Roman" pitchFamily="20" charset="0"/>
            </a:endParaRPr>
          </a:p>
          <a:p>
            <a:pPr>
              <a:buFont typeface="Wingdings" pitchFamily="20" charset="2"/>
              <a:buNone/>
            </a:pPr>
            <a:endParaRPr lang="en-US">
              <a:latin typeface="Times New Roman" pitchFamily="20" charset="0"/>
            </a:endParaRPr>
          </a:p>
          <a:p>
            <a:pPr>
              <a:buFont typeface="Wingdings" pitchFamily="20" charset="2"/>
              <a:buNone/>
            </a:pPr>
            <a:endParaRPr lang="en-US">
              <a:latin typeface="Times New Roman" pitchFamily="20" charset="0"/>
            </a:endParaRPr>
          </a:p>
          <a:p>
            <a:pPr>
              <a:buFont typeface="Wingdings" pitchFamily="20" charset="2"/>
              <a:buNone/>
            </a:pPr>
            <a:endParaRPr lang="en-US" b="1">
              <a:latin typeface="Times New Roman" pitchFamily="20" charset="0"/>
            </a:endParaRPr>
          </a:p>
        </p:txBody>
      </p:sp>
      <p:sp>
        <p:nvSpPr>
          <p:cNvPr id="6195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Totals do not include: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71600" y="1981200"/>
            <a:ext cx="7573963" cy="4114800"/>
          </a:xfrm>
        </p:spPr>
        <p:txBody>
          <a:bodyPr/>
          <a:lstStyle/>
          <a:p>
            <a:pPr>
              <a:buFont typeface="Wingdings" pitchFamily="20" charset="2"/>
              <a:buNone/>
            </a:pPr>
            <a:r>
              <a:rPr lang="en-US" sz="2800">
                <a:latin typeface="Times New Roman" pitchFamily="20" charset="0"/>
              </a:rPr>
              <a:t>-Suspected hybrid specimens of unknown parentage</a:t>
            </a:r>
          </a:p>
          <a:p>
            <a:pPr>
              <a:buFont typeface="Wingdings" pitchFamily="20" charset="2"/>
              <a:buNone/>
            </a:pPr>
            <a:r>
              <a:rPr lang="en-US" sz="2800">
                <a:latin typeface="Times New Roman" pitchFamily="20" charset="0"/>
              </a:rPr>
              <a:t>-Cases of mixed nesting/copulation/courting (unless a hybrid was also reported)</a:t>
            </a:r>
          </a:p>
          <a:p>
            <a:pPr>
              <a:buFont typeface="Wingdings" pitchFamily="20" charset="2"/>
              <a:buNone/>
            </a:pPr>
            <a:endParaRPr lang="en-US" sz="2800">
              <a:latin typeface="Times New Roman" pitchFamily="20" charset="0"/>
            </a:endParaRPr>
          </a:p>
          <a:p>
            <a:pPr>
              <a:buFont typeface="Wingdings" pitchFamily="20" charset="2"/>
              <a:buNone/>
            </a:pPr>
            <a:endParaRPr lang="en-US" sz="2800">
              <a:latin typeface="Times New Roman" pitchFamily="20" charset="0"/>
            </a:endParaRPr>
          </a:p>
          <a:p>
            <a:pPr>
              <a:buFont typeface="Wingdings" pitchFamily="20" charset="2"/>
              <a:buNone/>
            </a:pPr>
            <a:endParaRPr lang="en-US" sz="2800" b="1">
              <a:latin typeface="Times New Roman" pitchFamily="20" charset="0"/>
            </a:endParaRPr>
          </a:p>
        </p:txBody>
      </p:sp>
      <p:sp>
        <p:nvSpPr>
          <p:cNvPr id="6256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Totals do not include: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97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0" charset="2"/>
              <a:buNone/>
            </a:pPr>
            <a:r>
              <a:rPr lang="en-US"/>
              <a:t>	- All crosses ever reported</a:t>
            </a:r>
          </a:p>
          <a:p>
            <a:pPr>
              <a:buFont typeface="Wingdings" pitchFamily="20" charset="2"/>
              <a:buNone/>
            </a:pPr>
            <a:r>
              <a:rPr lang="en-US"/>
              <a:t>	- Captive and natural </a:t>
            </a:r>
          </a:p>
          <a:p>
            <a:pPr>
              <a:buFont typeface="Wingdings" pitchFamily="20" charset="2"/>
              <a:buNone/>
            </a:pPr>
            <a:r>
              <a:rPr lang="en-US"/>
              <a:t>	</a:t>
            </a:r>
          </a:p>
          <a:p>
            <a:pPr>
              <a:buFont typeface="Wingdings" pitchFamily="20" charset="2"/>
              <a:buNone/>
            </a:pPr>
            <a:r>
              <a:rPr lang="en-US"/>
              <a:t>	</a:t>
            </a:r>
          </a:p>
        </p:txBody>
      </p:sp>
      <p:sp>
        <p:nvSpPr>
          <p:cNvPr id="8949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Handbook is a worldwide survey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71600" y="1981200"/>
            <a:ext cx="7573963" cy="4114800"/>
          </a:xfrm>
        </p:spPr>
        <p:txBody>
          <a:bodyPr/>
          <a:lstStyle/>
          <a:p>
            <a:pPr>
              <a:buFont typeface="Wingdings" pitchFamily="20" charset="2"/>
              <a:buNone/>
            </a:pPr>
            <a:r>
              <a:rPr lang="en-US" sz="2800">
                <a:latin typeface="Times New Roman" pitchFamily="20" charset="0"/>
              </a:rPr>
              <a:t>-Suspected hybrid specimens of unknown parentage</a:t>
            </a:r>
          </a:p>
          <a:p>
            <a:pPr>
              <a:buFont typeface="Wingdings" pitchFamily="20" charset="2"/>
              <a:buNone/>
            </a:pPr>
            <a:r>
              <a:rPr lang="en-US" sz="2800">
                <a:latin typeface="Times New Roman" pitchFamily="20" charset="0"/>
              </a:rPr>
              <a:t>-Cases of mixed nesting/copulation/courting (unless a hybrid was also reported)</a:t>
            </a:r>
          </a:p>
          <a:p>
            <a:pPr>
              <a:buFont typeface="Wingdings" pitchFamily="20" charset="2"/>
              <a:buNone/>
            </a:pPr>
            <a:r>
              <a:rPr lang="en-US" sz="2800">
                <a:latin typeface="Times New Roman" pitchFamily="20" charset="0"/>
              </a:rPr>
              <a:t>-Interbreeding between populations which have always been treated as races of the same bird</a:t>
            </a:r>
          </a:p>
          <a:p>
            <a:pPr>
              <a:buFont typeface="Wingdings" pitchFamily="20" charset="2"/>
              <a:buNone/>
            </a:pPr>
            <a:endParaRPr lang="en-US" sz="2800">
              <a:latin typeface="Times New Roman" pitchFamily="20" charset="0"/>
            </a:endParaRPr>
          </a:p>
          <a:p>
            <a:pPr>
              <a:buFont typeface="Wingdings" pitchFamily="20" charset="2"/>
              <a:buNone/>
            </a:pPr>
            <a:endParaRPr lang="en-US" sz="2800" b="1">
              <a:latin typeface="Times New Roman" pitchFamily="20" charset="0"/>
            </a:endParaRPr>
          </a:p>
        </p:txBody>
      </p:sp>
      <p:sp>
        <p:nvSpPr>
          <p:cNvPr id="6215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Totals do not include: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9" name="Text Box 3"/>
          <p:cNvSpPr txBox="1">
            <a:spLocks noChangeArrowheads="1"/>
          </p:cNvSpPr>
          <p:nvPr/>
        </p:nvSpPr>
        <p:spPr bwMode="auto">
          <a:xfrm>
            <a:off x="609600" y="1752600"/>
            <a:ext cx="7924800" cy="195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i="1">
                <a:solidFill>
                  <a:schemeClr val="tx2"/>
                </a:solidFill>
              </a:rPr>
              <a:t>Fertility and Sterility</a:t>
            </a:r>
            <a:endParaRPr lang="en-US" sz="2800"/>
          </a:p>
          <a:p>
            <a:pPr>
              <a:spcBef>
                <a:spcPct val="50000"/>
              </a:spcBef>
            </a:pPr>
            <a:endParaRPr lang="en-US" sz="2800"/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76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772400" cy="1143000"/>
          </a:xfrm>
        </p:spPr>
        <p:txBody>
          <a:bodyPr/>
          <a:lstStyle/>
          <a:p>
            <a:r>
              <a:rPr lang="en-US" dirty="0"/>
              <a:t>Fertility and </a:t>
            </a:r>
            <a:r>
              <a:rPr lang="en-US" dirty="0" smtClean="0"/>
              <a:t>Sterility</a:t>
            </a:r>
            <a:br>
              <a:rPr lang="en-US" dirty="0" smtClean="0"/>
            </a:br>
            <a:r>
              <a:rPr lang="en-US" sz="2400" dirty="0" smtClean="0"/>
              <a:t>(3172 different types of crosses)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847878" name="Object 6"/>
          <p:cNvGraphicFramePr>
            <a:graphicFrameLocks noChangeAspect="1"/>
          </p:cNvGraphicFramePr>
          <p:nvPr/>
        </p:nvGraphicFramePr>
        <p:xfrm>
          <a:off x="228600" y="1371600"/>
          <a:ext cx="8066088" cy="410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886" name="Chart" r:id="rId5" imgW="8067723" imgH="4105150" progId="MSGraph.Chart.8">
                  <p:embed followColorScheme="full"/>
                </p:oleObj>
              </mc:Choice>
              <mc:Fallback>
                <p:oleObj name="Chart" r:id="rId5" imgW="8067723" imgH="4105150" progId="MSGraph.Chart.8">
                  <p:embed followColorScheme="full"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371600"/>
                        <a:ext cx="8066088" cy="410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7879" name="Text Box 7"/>
          <p:cNvSpPr txBox="1">
            <a:spLocks noChangeArrowheads="1"/>
          </p:cNvSpPr>
          <p:nvPr/>
        </p:nvSpPr>
        <p:spPr bwMode="auto">
          <a:xfrm>
            <a:off x="990600" y="5334000"/>
            <a:ext cx="79248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Arial" charset="0"/>
              </a:rPr>
              <a:t>The term </a:t>
            </a:r>
            <a:r>
              <a:rPr lang="en-US" sz="2000" i="1" dirty="0" smtClean="0">
                <a:latin typeface="Arial" charset="0"/>
              </a:rPr>
              <a:t>partially </a:t>
            </a:r>
            <a:r>
              <a:rPr lang="en-US" sz="2000" i="1" dirty="0">
                <a:latin typeface="Arial" charset="0"/>
              </a:rPr>
              <a:t>fertile </a:t>
            </a:r>
            <a:r>
              <a:rPr lang="en-US" sz="2000" dirty="0" smtClean="0">
                <a:latin typeface="Arial" charset="0"/>
              </a:rPr>
              <a:t>means that the </a:t>
            </a:r>
            <a:r>
              <a:rPr lang="en-US" sz="2000" dirty="0">
                <a:latin typeface="Arial" charset="0"/>
              </a:rPr>
              <a:t>hybrids </a:t>
            </a:r>
            <a:r>
              <a:rPr lang="en-US" sz="2000" dirty="0" smtClean="0">
                <a:latin typeface="Arial" charset="0"/>
              </a:rPr>
              <a:t>in question have </a:t>
            </a:r>
            <a:r>
              <a:rPr lang="en-US" sz="2000" dirty="0">
                <a:latin typeface="Arial" charset="0"/>
              </a:rPr>
              <a:t>produced </a:t>
            </a:r>
            <a:r>
              <a:rPr lang="en-US" sz="2000" dirty="0" smtClean="0">
                <a:latin typeface="Arial" charset="0"/>
              </a:rPr>
              <a:t>offspring, but that the </a:t>
            </a:r>
            <a:r>
              <a:rPr lang="en-US" sz="2000" dirty="0">
                <a:latin typeface="Arial" charset="0"/>
              </a:rPr>
              <a:t>typical hybrid is less fertile than its </a:t>
            </a:r>
            <a:r>
              <a:rPr lang="en-US" sz="2000" dirty="0" smtClean="0">
                <a:latin typeface="Arial" charset="0"/>
              </a:rPr>
              <a:t>parents.</a:t>
            </a:r>
            <a:endParaRPr lang="en-US" sz="2800" dirty="0"/>
          </a:p>
          <a:p>
            <a:pPr>
              <a:spcBef>
                <a:spcPct val="50000"/>
              </a:spcBef>
            </a:pPr>
            <a:endParaRPr lang="en-US" sz="2800" dirty="0"/>
          </a:p>
          <a:p>
            <a:pPr>
              <a:spcBef>
                <a:spcPct val="50000"/>
              </a:spcBef>
            </a:pPr>
            <a:endParaRPr lang="en-US" sz="2800" dirty="0"/>
          </a:p>
          <a:p>
            <a:pPr>
              <a:spcBef>
                <a:spcPct val="50000"/>
              </a:spcBef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5" name="Text Box 3"/>
          <p:cNvSpPr txBox="1">
            <a:spLocks noChangeArrowheads="1"/>
          </p:cNvSpPr>
          <p:nvPr/>
        </p:nvSpPr>
        <p:spPr bwMode="auto">
          <a:xfrm>
            <a:off x="990600" y="1752600"/>
            <a:ext cx="7924800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Arial" charset="0"/>
              </a:rPr>
              <a:t>Probable </a:t>
            </a:r>
            <a:r>
              <a:rPr lang="en-US" sz="3600" dirty="0" smtClean="0">
                <a:latin typeface="Arial" charset="0"/>
              </a:rPr>
              <a:t>reporting bias</a:t>
            </a:r>
            <a:r>
              <a:rPr lang="en-US" sz="3600" dirty="0">
                <a:latin typeface="Arial" charset="0"/>
              </a:rPr>
              <a:t>: Sterility is harder to document than </a:t>
            </a:r>
            <a:r>
              <a:rPr lang="en-US" sz="3600" dirty="0" smtClean="0">
                <a:latin typeface="Arial" charset="0"/>
              </a:rPr>
              <a:t>fertility, so it is probably </a:t>
            </a:r>
            <a:r>
              <a:rPr lang="en-US" sz="3600" dirty="0" err="1" smtClean="0">
                <a:latin typeface="Arial" charset="0"/>
              </a:rPr>
              <a:t>overreported</a:t>
            </a:r>
            <a:r>
              <a:rPr lang="en-US" sz="3600" dirty="0" smtClean="0">
                <a:latin typeface="Arial" charset="0"/>
              </a:rPr>
              <a:t>.</a:t>
            </a:r>
            <a:endParaRPr lang="en-US" sz="2800" dirty="0"/>
          </a:p>
          <a:p>
            <a:pPr>
              <a:spcBef>
                <a:spcPct val="50000"/>
              </a:spcBef>
            </a:pPr>
            <a:endParaRPr lang="en-US" sz="2800" dirty="0">
              <a:latin typeface="ヒラギノ角ゴ Pro W3" pitchFamily="20" charset="-128"/>
            </a:endParaRPr>
          </a:p>
          <a:p>
            <a:pPr>
              <a:spcBef>
                <a:spcPct val="50000"/>
              </a:spcBef>
            </a:pPr>
            <a:endParaRPr lang="en-US" sz="2800" dirty="0"/>
          </a:p>
          <a:p>
            <a:pPr>
              <a:spcBef>
                <a:spcPct val="50000"/>
              </a:spcBef>
            </a:pPr>
            <a:endParaRPr lang="en-US" sz="2800" dirty="0"/>
          </a:p>
          <a:p>
            <a:pPr>
              <a:spcBef>
                <a:spcPct val="50000"/>
              </a:spcBef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96689" name="Text Box 17"/>
          <p:cNvSpPr txBox="1">
            <a:spLocks noChangeArrowheads="1"/>
          </p:cNvSpPr>
          <p:nvPr/>
        </p:nvSpPr>
        <p:spPr bwMode="auto">
          <a:xfrm>
            <a:off x="990600" y="1752600"/>
            <a:ext cx="7924800" cy="402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Arial" charset="0"/>
              </a:rPr>
              <a:t>Avian crosses producing partially fertile hybrids are far more common (~8x) than crosses known to produce sterile hybrids. </a:t>
            </a:r>
          </a:p>
          <a:p>
            <a:pPr>
              <a:spcBef>
                <a:spcPct val="50000"/>
              </a:spcBef>
            </a:pPr>
            <a:endParaRPr lang="en-US" sz="2800"/>
          </a:p>
          <a:p>
            <a:pPr>
              <a:spcBef>
                <a:spcPct val="50000"/>
              </a:spcBef>
            </a:pPr>
            <a:endParaRPr lang="en-US" sz="2800"/>
          </a:p>
          <a:p>
            <a:pPr>
              <a:spcBef>
                <a:spcPct val="50000"/>
              </a:spcBef>
            </a:pPr>
            <a:endParaRPr lang="en-US" sz="2800"/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Fertility and Sterility</a:t>
            </a:r>
          </a:p>
        </p:txBody>
      </p:sp>
      <p:graphicFrame>
        <p:nvGraphicFramePr>
          <p:cNvPr id="952323" name="Object 3"/>
          <p:cNvGraphicFramePr>
            <a:graphicFrameLocks noChangeAspect="1"/>
          </p:cNvGraphicFramePr>
          <p:nvPr/>
        </p:nvGraphicFramePr>
        <p:xfrm>
          <a:off x="228600" y="1371600"/>
          <a:ext cx="8066088" cy="410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36" name="Chart" r:id="rId5" imgW="8067723" imgH="4105150" progId="MSGraph.Chart.8">
                  <p:embed followColorScheme="full"/>
                </p:oleObj>
              </mc:Choice>
              <mc:Fallback>
                <p:oleObj name="Chart" r:id="rId5" imgW="8067723" imgH="410515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371600"/>
                        <a:ext cx="8066088" cy="410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325" name="Object 5"/>
          <p:cNvGraphicFramePr>
            <a:graphicFrameLocks noChangeAspect="1"/>
          </p:cNvGraphicFramePr>
          <p:nvPr/>
        </p:nvGraphicFramePr>
        <p:xfrm>
          <a:off x="228600" y="1354138"/>
          <a:ext cx="8066088" cy="410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37" name="Chart" r:id="rId7" imgW="8067723" imgH="4105150" progId="MSGraph.Chart.8">
                  <p:embed followColorScheme="full"/>
                </p:oleObj>
              </mc:Choice>
              <mc:Fallback>
                <p:oleObj name="Chart" r:id="rId7" imgW="8067723" imgH="4105150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354138"/>
                        <a:ext cx="8066088" cy="410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Fertility and Sterility</a:t>
            </a:r>
          </a:p>
        </p:txBody>
      </p:sp>
      <p:graphicFrame>
        <p:nvGraphicFramePr>
          <p:cNvPr id="966659" name="Object 3"/>
          <p:cNvGraphicFramePr>
            <a:graphicFrameLocks noChangeAspect="1"/>
          </p:cNvGraphicFramePr>
          <p:nvPr/>
        </p:nvGraphicFramePr>
        <p:xfrm>
          <a:off x="228600" y="1371600"/>
          <a:ext cx="8066088" cy="410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666" name="Chart" r:id="rId5" imgW="8067723" imgH="4105150" progId="MSGraph.Chart.8">
                  <p:embed followColorScheme="full"/>
                </p:oleObj>
              </mc:Choice>
              <mc:Fallback>
                <p:oleObj name="Chart" r:id="rId5" imgW="8067723" imgH="410515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371600"/>
                        <a:ext cx="8066088" cy="410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6660" name="Text Box 4"/>
          <p:cNvSpPr txBox="1">
            <a:spLocks noChangeArrowheads="1"/>
          </p:cNvSpPr>
          <p:nvPr/>
        </p:nvSpPr>
        <p:spPr bwMode="auto">
          <a:xfrm>
            <a:off x="4970463" y="1770063"/>
            <a:ext cx="3327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Arial" charset="0"/>
              </a:rPr>
              <a:t>Continuum of </a:t>
            </a:r>
            <a:r>
              <a:rPr lang="en-US" sz="2800" dirty="0" smtClean="0">
                <a:latin typeface="Arial" charset="0"/>
              </a:rPr>
              <a:t>cases</a:t>
            </a:r>
            <a:endParaRPr lang="en-US" sz="28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Haldane’s Rule</a:t>
            </a:r>
          </a:p>
        </p:txBody>
      </p:sp>
      <p:sp>
        <p:nvSpPr>
          <p:cNvPr id="874499" name="Text Box 3"/>
          <p:cNvSpPr txBox="1">
            <a:spLocks noChangeArrowheads="1"/>
          </p:cNvSpPr>
          <p:nvPr/>
        </p:nvSpPr>
        <p:spPr bwMode="auto">
          <a:xfrm>
            <a:off x="1219200" y="1752600"/>
            <a:ext cx="7162800" cy="482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Arial" charset="0"/>
              </a:rPr>
              <a:t>Among 497 crosses yielding partially fertile hybrids:</a:t>
            </a:r>
            <a:endParaRPr lang="en-US" sz="280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800">
                <a:latin typeface="Arial" charset="0"/>
              </a:rPr>
              <a:t>- 84 crosses: only males are fertile.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en-US" sz="2800">
              <a:latin typeface="Arial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endParaRPr lang="en-US" sz="2800"/>
          </a:p>
          <a:p>
            <a:pPr>
              <a:spcBef>
                <a:spcPct val="50000"/>
              </a:spcBef>
            </a:pPr>
            <a:endParaRPr lang="en-US" sz="2800"/>
          </a:p>
          <a:p>
            <a:pPr>
              <a:spcBef>
                <a:spcPct val="50000"/>
              </a:spcBef>
            </a:pPr>
            <a:endParaRPr lang="en-US" sz="2800"/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Haldane’s Rule</a:t>
            </a:r>
          </a:p>
        </p:txBody>
      </p:sp>
      <p:sp>
        <p:nvSpPr>
          <p:cNvPr id="948227" name="Text Box 3"/>
          <p:cNvSpPr txBox="1">
            <a:spLocks noChangeArrowheads="1"/>
          </p:cNvSpPr>
          <p:nvPr/>
        </p:nvSpPr>
        <p:spPr bwMode="auto">
          <a:xfrm>
            <a:off x="1219200" y="1752600"/>
            <a:ext cx="7162800" cy="482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Arial" charset="0"/>
              </a:rPr>
              <a:t>Among 497 crosses yielding partially fertile hybrids:</a:t>
            </a:r>
            <a:endParaRPr lang="en-US" sz="280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800">
                <a:latin typeface="Arial" charset="0"/>
              </a:rPr>
              <a:t>- 84 crosses: only males are fertile.</a:t>
            </a:r>
          </a:p>
          <a:p>
            <a:pPr>
              <a:spcBef>
                <a:spcPct val="50000"/>
              </a:spcBef>
            </a:pPr>
            <a:endParaRPr lang="en-US" sz="2800">
              <a:latin typeface="Arial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endParaRPr lang="en-US" sz="2800"/>
          </a:p>
          <a:p>
            <a:pPr>
              <a:spcBef>
                <a:spcPct val="50000"/>
              </a:spcBef>
            </a:pPr>
            <a:endParaRPr lang="en-US" sz="2800"/>
          </a:p>
          <a:p>
            <a:pPr>
              <a:spcBef>
                <a:spcPct val="50000"/>
              </a:spcBef>
            </a:pPr>
            <a:endParaRPr lang="en-US" sz="2800"/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Haldane’s Rule</a:t>
            </a:r>
          </a:p>
        </p:txBody>
      </p:sp>
      <p:sp>
        <p:nvSpPr>
          <p:cNvPr id="942083" name="Text Box 3"/>
          <p:cNvSpPr txBox="1">
            <a:spLocks noChangeArrowheads="1"/>
          </p:cNvSpPr>
          <p:nvPr/>
        </p:nvSpPr>
        <p:spPr bwMode="auto">
          <a:xfrm>
            <a:off x="1219200" y="1752600"/>
            <a:ext cx="7696200" cy="234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800">
                <a:latin typeface="Arial" charset="0"/>
              </a:rPr>
              <a:t> Some crosses only produce male hybrids.</a:t>
            </a:r>
          </a:p>
          <a:p>
            <a:pPr>
              <a:spcBef>
                <a:spcPct val="50000"/>
              </a:spcBef>
            </a:pPr>
            <a:endParaRPr lang="en-US" sz="2800"/>
          </a:p>
          <a:p>
            <a:pPr>
              <a:spcBef>
                <a:spcPct val="50000"/>
              </a:spcBef>
            </a:pPr>
            <a:endParaRPr lang="en-US" sz="2800"/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4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0" charset="2"/>
              <a:buNone/>
            </a:pPr>
            <a:r>
              <a:rPr lang="en-US"/>
              <a:t>	- All crosses ever reported</a:t>
            </a:r>
          </a:p>
          <a:p>
            <a:pPr>
              <a:buFont typeface="Wingdings" pitchFamily="20" charset="2"/>
              <a:buNone/>
            </a:pPr>
            <a:r>
              <a:rPr lang="en-US"/>
              <a:t>	- Captive and natural </a:t>
            </a:r>
          </a:p>
          <a:p>
            <a:pPr>
              <a:buFont typeface="Wingdings" pitchFamily="20" charset="2"/>
              <a:buNone/>
            </a:pPr>
            <a:r>
              <a:rPr lang="en-US"/>
              <a:t>	- Most comprehensive study to date</a:t>
            </a:r>
          </a:p>
          <a:p>
            <a:pPr>
              <a:buFont typeface="Wingdings" pitchFamily="20" charset="2"/>
              <a:buNone/>
            </a:pPr>
            <a:r>
              <a:rPr lang="en-US"/>
              <a:t>	</a:t>
            </a:r>
          </a:p>
          <a:p>
            <a:pPr>
              <a:buFont typeface="Wingdings" pitchFamily="20" charset="2"/>
              <a:buNone/>
            </a:pPr>
            <a:r>
              <a:rPr lang="en-US"/>
              <a:t>	</a:t>
            </a:r>
          </a:p>
        </p:txBody>
      </p:sp>
      <p:sp>
        <p:nvSpPr>
          <p:cNvPr id="9318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Handbook is a worldwide survey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Haldane’s Rule</a:t>
            </a:r>
          </a:p>
        </p:txBody>
      </p:sp>
      <p:sp>
        <p:nvSpPr>
          <p:cNvPr id="944131" name="Text Box 3"/>
          <p:cNvSpPr txBox="1">
            <a:spLocks noChangeArrowheads="1"/>
          </p:cNvSpPr>
          <p:nvPr/>
        </p:nvSpPr>
        <p:spPr bwMode="auto">
          <a:xfrm>
            <a:off x="1219200" y="1752600"/>
            <a:ext cx="7696200" cy="363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800">
                <a:solidFill>
                  <a:srgbClr val="4C4C4C"/>
                </a:solidFill>
                <a:latin typeface="Arial" charset="0"/>
              </a:rPr>
              <a:t> Some crosses only produce male hybrids.</a:t>
            </a:r>
            <a:endParaRPr lang="en-US" sz="2800">
              <a:latin typeface="Arial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800">
                <a:latin typeface="Arial" charset="0"/>
              </a:rPr>
              <a:t> </a:t>
            </a:r>
            <a:r>
              <a:rPr lang="en-US" sz="2800" i="1">
                <a:latin typeface="Arial" charset="0"/>
              </a:rPr>
              <a:t>None</a:t>
            </a:r>
            <a:r>
              <a:rPr lang="en-US" sz="2800">
                <a:latin typeface="Arial" charset="0"/>
              </a:rPr>
              <a:t> produce only female hybrids.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en-US" sz="2800"/>
          </a:p>
          <a:p>
            <a:pPr>
              <a:spcBef>
                <a:spcPct val="50000"/>
              </a:spcBef>
            </a:pPr>
            <a:endParaRPr lang="en-US" sz="2800"/>
          </a:p>
          <a:p>
            <a:pPr>
              <a:spcBef>
                <a:spcPct val="50000"/>
              </a:spcBef>
            </a:pPr>
            <a:endParaRPr lang="en-US" sz="2800"/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Haldane’s Rule</a:t>
            </a:r>
          </a:p>
        </p:txBody>
      </p:sp>
      <p:sp>
        <p:nvSpPr>
          <p:cNvPr id="946179" name="Text Box 3"/>
          <p:cNvSpPr txBox="1">
            <a:spLocks noChangeArrowheads="1"/>
          </p:cNvSpPr>
          <p:nvPr/>
        </p:nvSpPr>
        <p:spPr bwMode="auto">
          <a:xfrm>
            <a:off x="1219200" y="1752600"/>
            <a:ext cx="7696200" cy="405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800">
                <a:solidFill>
                  <a:srgbClr val="4C4C4C"/>
                </a:solidFill>
                <a:latin typeface="Arial" charset="0"/>
              </a:rPr>
              <a:t> Some crosses only produce male hybrids.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800">
                <a:solidFill>
                  <a:srgbClr val="4C4C4C"/>
                </a:solidFill>
                <a:latin typeface="Arial" charset="0"/>
              </a:rPr>
              <a:t> </a:t>
            </a:r>
            <a:r>
              <a:rPr lang="en-US" sz="2800" i="1">
                <a:solidFill>
                  <a:srgbClr val="4C4C4C"/>
                </a:solidFill>
                <a:latin typeface="Arial" charset="0"/>
              </a:rPr>
              <a:t>None</a:t>
            </a:r>
            <a:r>
              <a:rPr lang="en-US" sz="2800">
                <a:solidFill>
                  <a:srgbClr val="4C4C4C"/>
                </a:solidFill>
                <a:latin typeface="Arial" charset="0"/>
              </a:rPr>
              <a:t> produce only female hybrids.</a:t>
            </a:r>
            <a:endParaRPr lang="en-US" sz="2800">
              <a:latin typeface="Arial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800">
                <a:latin typeface="Arial" charset="0"/>
              </a:rPr>
              <a:t> In many avian crosses the sex ratio is biased toward males.</a:t>
            </a:r>
            <a:endParaRPr lang="en-US" sz="2800"/>
          </a:p>
          <a:p>
            <a:pPr>
              <a:spcBef>
                <a:spcPct val="50000"/>
              </a:spcBef>
            </a:pPr>
            <a:endParaRPr lang="en-US" sz="2800"/>
          </a:p>
          <a:p>
            <a:pPr>
              <a:spcBef>
                <a:spcPct val="50000"/>
              </a:spcBef>
            </a:pPr>
            <a:endParaRPr lang="en-US" sz="2800"/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2209800"/>
            <a:ext cx="7772400" cy="1143000"/>
          </a:xfrm>
        </p:spPr>
        <p:txBody>
          <a:bodyPr/>
          <a:lstStyle/>
          <a:p>
            <a:pPr algn="ctr"/>
            <a:r>
              <a:rPr lang="en-US"/>
              <a:t> </a:t>
            </a:r>
            <a:r>
              <a:rPr lang="en-US" i="1"/>
              <a:t>Geographic distribution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Rates of Natural Hybridization</a:t>
            </a:r>
          </a:p>
        </p:txBody>
      </p:sp>
      <p:graphicFrame>
        <p:nvGraphicFramePr>
          <p:cNvPr id="970755" name="Object 3"/>
          <p:cNvGraphicFramePr>
            <a:graphicFrameLocks noChangeAspect="1"/>
          </p:cNvGraphicFramePr>
          <p:nvPr/>
        </p:nvGraphicFramePr>
        <p:xfrm>
          <a:off x="1447800" y="1676400"/>
          <a:ext cx="6859588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0763" name="Chart" r:id="rId5" imgW="6858118" imgH="4067089" progId="MSGraph.Chart.8">
                  <p:embed followColorScheme="full"/>
                </p:oleObj>
              </mc:Choice>
              <mc:Fallback>
                <p:oleObj name="Chart" r:id="rId5" imgW="6858118" imgH="4067089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676400"/>
                        <a:ext cx="6859588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0756" name="Text Box 4"/>
          <p:cNvSpPr txBox="1">
            <a:spLocks noChangeArrowheads="1"/>
          </p:cNvSpPr>
          <p:nvPr/>
        </p:nvSpPr>
        <p:spPr bwMode="auto">
          <a:xfrm>
            <a:off x="304800" y="2963863"/>
            <a:ext cx="1600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NUMBER OF CROSSES</a:t>
            </a:r>
            <a:endParaRPr lang="en-US"/>
          </a:p>
        </p:txBody>
      </p:sp>
      <p:sp>
        <p:nvSpPr>
          <p:cNvPr id="970757" name="Text Box 5"/>
          <p:cNvSpPr txBox="1">
            <a:spLocks noChangeArrowheads="1"/>
          </p:cNvSpPr>
          <p:nvPr/>
        </p:nvSpPr>
        <p:spPr bwMode="auto">
          <a:xfrm>
            <a:off x="1862138" y="5656263"/>
            <a:ext cx="54800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1711 TYPES OF AVIAN CROSSES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Rates of Natural Hybridization</a:t>
            </a:r>
          </a:p>
        </p:txBody>
      </p:sp>
      <p:graphicFrame>
        <p:nvGraphicFramePr>
          <p:cNvPr id="974851" name="Object 3"/>
          <p:cNvGraphicFramePr>
            <a:graphicFrameLocks noChangeAspect="1"/>
          </p:cNvGraphicFramePr>
          <p:nvPr/>
        </p:nvGraphicFramePr>
        <p:xfrm>
          <a:off x="1447800" y="1676400"/>
          <a:ext cx="6859588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859" name="Chart" r:id="rId5" imgW="6858118" imgH="4067089" progId="MSGraph.Chart.8">
                  <p:embed followColorScheme="full"/>
                </p:oleObj>
              </mc:Choice>
              <mc:Fallback>
                <p:oleObj name="Chart" r:id="rId5" imgW="6858118" imgH="4067089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676400"/>
                        <a:ext cx="6859588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4852" name="Text Box 4"/>
          <p:cNvSpPr txBox="1">
            <a:spLocks noChangeArrowheads="1"/>
          </p:cNvSpPr>
          <p:nvPr/>
        </p:nvSpPr>
        <p:spPr bwMode="auto">
          <a:xfrm>
            <a:off x="304800" y="2963863"/>
            <a:ext cx="1600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NUMBER OF CROSSES</a:t>
            </a:r>
            <a:endParaRPr lang="en-US"/>
          </a:p>
        </p:txBody>
      </p:sp>
      <p:sp>
        <p:nvSpPr>
          <p:cNvPr id="974853" name="Text Box 5"/>
          <p:cNvSpPr txBox="1">
            <a:spLocks noChangeArrowheads="1"/>
          </p:cNvSpPr>
          <p:nvPr/>
        </p:nvSpPr>
        <p:spPr bwMode="auto">
          <a:xfrm>
            <a:off x="1862138" y="5656263"/>
            <a:ext cx="54800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1711 TYPES OF AVIAN CROSSES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0">
    <p:dissolv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Rates of Natural Hybridization</a:t>
            </a:r>
          </a:p>
        </p:txBody>
      </p:sp>
      <p:graphicFrame>
        <p:nvGraphicFramePr>
          <p:cNvPr id="972803" name="Object 3"/>
          <p:cNvGraphicFramePr>
            <a:graphicFrameLocks noChangeAspect="1"/>
          </p:cNvGraphicFramePr>
          <p:nvPr/>
        </p:nvGraphicFramePr>
        <p:xfrm>
          <a:off x="1447800" y="1676400"/>
          <a:ext cx="6859588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11" name="Chart" r:id="rId5" imgW="6858118" imgH="4067089" progId="MSGraph.Chart.8">
                  <p:embed followColorScheme="full"/>
                </p:oleObj>
              </mc:Choice>
              <mc:Fallback>
                <p:oleObj name="Chart" r:id="rId5" imgW="6858118" imgH="4067089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676400"/>
                        <a:ext cx="6859588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04" name="Text Box 4"/>
          <p:cNvSpPr txBox="1">
            <a:spLocks noChangeArrowheads="1"/>
          </p:cNvSpPr>
          <p:nvPr/>
        </p:nvSpPr>
        <p:spPr bwMode="auto">
          <a:xfrm>
            <a:off x="304800" y="2963863"/>
            <a:ext cx="1600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NUMBER OF CROSSES</a:t>
            </a:r>
            <a:endParaRPr lang="en-US"/>
          </a:p>
        </p:txBody>
      </p:sp>
      <p:sp>
        <p:nvSpPr>
          <p:cNvPr id="972805" name="Text Box 5"/>
          <p:cNvSpPr txBox="1">
            <a:spLocks noChangeArrowheads="1"/>
          </p:cNvSpPr>
          <p:nvPr/>
        </p:nvSpPr>
        <p:spPr bwMode="auto">
          <a:xfrm>
            <a:off x="1862138" y="5656263"/>
            <a:ext cx="54800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1711 TYPES OF AVIAN CROSSES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map showing the locations of avian hybrid zones, worldwide…</a:t>
            </a:r>
            <a:endParaRPr lang="en-US" dirty="0"/>
          </a:p>
        </p:txBody>
      </p:sp>
      <p:sp>
        <p:nvSpPr>
          <p:cNvPr id="972804" name="Text Box 4"/>
          <p:cNvSpPr txBox="1">
            <a:spLocks noChangeArrowheads="1"/>
          </p:cNvSpPr>
          <p:nvPr/>
        </p:nvSpPr>
        <p:spPr bwMode="auto">
          <a:xfrm>
            <a:off x="304800" y="2963863"/>
            <a:ext cx="1600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NUMBER OF CROSSES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03350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42" name="Picture 2" descr="yes world_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9863"/>
            <a:ext cx="9118600" cy="718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243" name="Oval 3"/>
          <p:cNvSpPr>
            <a:spLocks noChangeArrowheads="1"/>
          </p:cNvSpPr>
          <p:nvPr/>
        </p:nvSpPr>
        <p:spPr bwMode="auto">
          <a:xfrm>
            <a:off x="7256463" y="46640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 advClick="0" advTm="0">
    <p:dissolv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4146" name="Picture 2" descr="yes world_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9863"/>
            <a:ext cx="9118600" cy="718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4148" name="Oval 4"/>
          <p:cNvSpPr>
            <a:spLocks noChangeArrowheads="1"/>
          </p:cNvSpPr>
          <p:nvPr/>
        </p:nvSpPr>
        <p:spPr bwMode="auto">
          <a:xfrm>
            <a:off x="7256463" y="46640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4149" name="Oval 5"/>
          <p:cNvSpPr>
            <a:spLocks noChangeArrowheads="1"/>
          </p:cNvSpPr>
          <p:nvPr/>
        </p:nvSpPr>
        <p:spPr bwMode="auto">
          <a:xfrm>
            <a:off x="2239963" y="32623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0290" name="Picture 2" descr="yes world_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9863"/>
            <a:ext cx="9118600" cy="718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0291" name="Oval 3"/>
          <p:cNvSpPr>
            <a:spLocks noChangeArrowheads="1"/>
          </p:cNvSpPr>
          <p:nvPr/>
        </p:nvSpPr>
        <p:spPr bwMode="auto">
          <a:xfrm>
            <a:off x="7086600" y="3200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0292" name="Oval 4"/>
          <p:cNvSpPr>
            <a:spLocks noChangeArrowheads="1"/>
          </p:cNvSpPr>
          <p:nvPr/>
        </p:nvSpPr>
        <p:spPr bwMode="auto">
          <a:xfrm>
            <a:off x="7256463" y="46640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0293" name="Oval 5"/>
          <p:cNvSpPr>
            <a:spLocks noChangeArrowheads="1"/>
          </p:cNvSpPr>
          <p:nvPr/>
        </p:nvSpPr>
        <p:spPr bwMode="auto">
          <a:xfrm>
            <a:off x="2239963" y="32623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89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0" charset="2"/>
              <a:buNone/>
            </a:pPr>
            <a:r>
              <a:rPr lang="en-US"/>
              <a:t>	- All crosses ever reported</a:t>
            </a:r>
          </a:p>
          <a:p>
            <a:pPr>
              <a:buFont typeface="Wingdings" pitchFamily="20" charset="2"/>
              <a:buNone/>
            </a:pPr>
            <a:r>
              <a:rPr lang="en-US"/>
              <a:t>	- Captive and natural </a:t>
            </a:r>
          </a:p>
          <a:p>
            <a:pPr>
              <a:buFont typeface="Wingdings" pitchFamily="20" charset="2"/>
              <a:buNone/>
            </a:pPr>
            <a:r>
              <a:rPr lang="en-US"/>
              <a:t>	- Most comprehensive study to date</a:t>
            </a:r>
          </a:p>
          <a:p>
            <a:pPr>
              <a:buFont typeface="Wingdings" pitchFamily="20" charset="2"/>
              <a:buNone/>
            </a:pPr>
            <a:r>
              <a:rPr lang="en-US"/>
              <a:t>	- More than 5,300 works cited</a:t>
            </a:r>
          </a:p>
          <a:p>
            <a:pPr>
              <a:buFont typeface="Wingdings" pitchFamily="20" charset="2"/>
              <a:buNone/>
            </a:pPr>
            <a:r>
              <a:rPr lang="en-US"/>
              <a:t>	</a:t>
            </a:r>
          </a:p>
          <a:p>
            <a:pPr>
              <a:buFont typeface="Wingdings" pitchFamily="20" charset="2"/>
              <a:buNone/>
            </a:pPr>
            <a:r>
              <a:rPr lang="en-US"/>
              <a:t>	</a:t>
            </a:r>
          </a:p>
        </p:txBody>
      </p:sp>
      <p:sp>
        <p:nvSpPr>
          <p:cNvPr id="9338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Handbook is a worldwide survey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2098" name="Picture 2" descr="yes world_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9863"/>
            <a:ext cx="9118600" cy="718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2099" name="Oval 3"/>
          <p:cNvSpPr>
            <a:spLocks noChangeArrowheads="1"/>
          </p:cNvSpPr>
          <p:nvPr/>
        </p:nvSpPr>
        <p:spPr bwMode="auto">
          <a:xfrm>
            <a:off x="7086600" y="3200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2100" name="Oval 4"/>
          <p:cNvSpPr>
            <a:spLocks noChangeArrowheads="1"/>
          </p:cNvSpPr>
          <p:nvPr/>
        </p:nvSpPr>
        <p:spPr bwMode="auto">
          <a:xfrm>
            <a:off x="7256463" y="46640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2101" name="Oval 5"/>
          <p:cNvSpPr>
            <a:spLocks noChangeArrowheads="1"/>
          </p:cNvSpPr>
          <p:nvPr/>
        </p:nvSpPr>
        <p:spPr bwMode="auto">
          <a:xfrm>
            <a:off x="2239963" y="32623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02" name="Picture 2" descr="yes world_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9863"/>
            <a:ext cx="9118600" cy="718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03" name="Oval 3"/>
          <p:cNvSpPr>
            <a:spLocks noChangeArrowheads="1"/>
          </p:cNvSpPr>
          <p:nvPr/>
        </p:nvSpPr>
        <p:spPr bwMode="auto">
          <a:xfrm>
            <a:off x="7086600" y="3200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05" name="Oval 5"/>
          <p:cNvSpPr>
            <a:spLocks noChangeArrowheads="1"/>
          </p:cNvSpPr>
          <p:nvPr/>
        </p:nvSpPr>
        <p:spPr bwMode="auto">
          <a:xfrm>
            <a:off x="8253413" y="31067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06" name="Oval 6"/>
          <p:cNvSpPr>
            <a:spLocks noChangeArrowheads="1"/>
          </p:cNvSpPr>
          <p:nvPr/>
        </p:nvSpPr>
        <p:spPr bwMode="auto">
          <a:xfrm>
            <a:off x="7256463" y="46640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07" name="Oval 7"/>
          <p:cNvSpPr>
            <a:spLocks noChangeArrowheads="1"/>
          </p:cNvSpPr>
          <p:nvPr/>
        </p:nvSpPr>
        <p:spPr bwMode="auto">
          <a:xfrm>
            <a:off x="2239963" y="32623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2338" name="Picture 2" descr="yes world_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9863"/>
            <a:ext cx="9118600" cy="718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2339" name="Oval 3"/>
          <p:cNvSpPr>
            <a:spLocks noChangeArrowheads="1"/>
          </p:cNvSpPr>
          <p:nvPr/>
        </p:nvSpPr>
        <p:spPr bwMode="auto">
          <a:xfrm>
            <a:off x="7086600" y="3200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2340" name="Oval 4"/>
          <p:cNvSpPr>
            <a:spLocks noChangeArrowheads="1"/>
          </p:cNvSpPr>
          <p:nvPr/>
        </p:nvSpPr>
        <p:spPr bwMode="auto">
          <a:xfrm>
            <a:off x="7988300" y="4089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2341" name="Oval 5"/>
          <p:cNvSpPr>
            <a:spLocks noChangeArrowheads="1"/>
          </p:cNvSpPr>
          <p:nvPr/>
        </p:nvSpPr>
        <p:spPr bwMode="auto">
          <a:xfrm>
            <a:off x="8253413" y="31067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2342" name="Oval 6"/>
          <p:cNvSpPr>
            <a:spLocks noChangeArrowheads="1"/>
          </p:cNvSpPr>
          <p:nvPr/>
        </p:nvSpPr>
        <p:spPr bwMode="auto">
          <a:xfrm>
            <a:off x="7256463" y="46640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2343" name="Oval 7"/>
          <p:cNvSpPr>
            <a:spLocks noChangeArrowheads="1"/>
          </p:cNvSpPr>
          <p:nvPr/>
        </p:nvSpPr>
        <p:spPr bwMode="auto">
          <a:xfrm>
            <a:off x="2239963" y="32623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3906" name="Picture 2" descr="yes world_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9863"/>
            <a:ext cx="9118600" cy="718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3907" name="Oval 3"/>
          <p:cNvSpPr>
            <a:spLocks noChangeArrowheads="1"/>
          </p:cNvSpPr>
          <p:nvPr/>
        </p:nvSpPr>
        <p:spPr bwMode="auto">
          <a:xfrm>
            <a:off x="3194050" y="4572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3908" name="Oval 4"/>
          <p:cNvSpPr>
            <a:spLocks noChangeArrowheads="1"/>
          </p:cNvSpPr>
          <p:nvPr/>
        </p:nvSpPr>
        <p:spPr bwMode="auto">
          <a:xfrm>
            <a:off x="7086600" y="3200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3909" name="Oval 5"/>
          <p:cNvSpPr>
            <a:spLocks noChangeArrowheads="1"/>
          </p:cNvSpPr>
          <p:nvPr/>
        </p:nvSpPr>
        <p:spPr bwMode="auto">
          <a:xfrm>
            <a:off x="7988300" y="4089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3910" name="Oval 6"/>
          <p:cNvSpPr>
            <a:spLocks noChangeArrowheads="1"/>
          </p:cNvSpPr>
          <p:nvPr/>
        </p:nvSpPr>
        <p:spPr bwMode="auto">
          <a:xfrm>
            <a:off x="8253413" y="31067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3911" name="Oval 7"/>
          <p:cNvSpPr>
            <a:spLocks noChangeArrowheads="1"/>
          </p:cNvSpPr>
          <p:nvPr/>
        </p:nvSpPr>
        <p:spPr bwMode="auto">
          <a:xfrm>
            <a:off x="7256463" y="46640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3912" name="Oval 8"/>
          <p:cNvSpPr>
            <a:spLocks noChangeArrowheads="1"/>
          </p:cNvSpPr>
          <p:nvPr/>
        </p:nvSpPr>
        <p:spPr bwMode="auto">
          <a:xfrm>
            <a:off x="2239963" y="32623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9810" name="Picture 2" descr="yes world_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9863"/>
            <a:ext cx="9118600" cy="718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9811" name="Oval 3"/>
          <p:cNvSpPr>
            <a:spLocks noChangeArrowheads="1"/>
          </p:cNvSpPr>
          <p:nvPr/>
        </p:nvSpPr>
        <p:spPr bwMode="auto">
          <a:xfrm>
            <a:off x="3194050" y="4572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9812" name="Oval 4"/>
          <p:cNvSpPr>
            <a:spLocks noChangeArrowheads="1"/>
          </p:cNvSpPr>
          <p:nvPr/>
        </p:nvSpPr>
        <p:spPr bwMode="auto">
          <a:xfrm>
            <a:off x="1912938" y="7381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9813" name="Oval 5"/>
          <p:cNvSpPr>
            <a:spLocks noChangeArrowheads="1"/>
          </p:cNvSpPr>
          <p:nvPr/>
        </p:nvSpPr>
        <p:spPr bwMode="auto">
          <a:xfrm>
            <a:off x="7086600" y="3200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9814" name="Oval 6"/>
          <p:cNvSpPr>
            <a:spLocks noChangeArrowheads="1"/>
          </p:cNvSpPr>
          <p:nvPr/>
        </p:nvSpPr>
        <p:spPr bwMode="auto">
          <a:xfrm>
            <a:off x="7988300" y="4089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9815" name="Oval 7"/>
          <p:cNvSpPr>
            <a:spLocks noChangeArrowheads="1"/>
          </p:cNvSpPr>
          <p:nvPr/>
        </p:nvSpPr>
        <p:spPr bwMode="auto">
          <a:xfrm>
            <a:off x="7975600" y="34480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9816" name="Oval 8"/>
          <p:cNvSpPr>
            <a:spLocks noChangeArrowheads="1"/>
          </p:cNvSpPr>
          <p:nvPr/>
        </p:nvSpPr>
        <p:spPr bwMode="auto">
          <a:xfrm>
            <a:off x="8253413" y="31067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9817" name="Oval 9"/>
          <p:cNvSpPr>
            <a:spLocks noChangeArrowheads="1"/>
          </p:cNvSpPr>
          <p:nvPr/>
        </p:nvSpPr>
        <p:spPr bwMode="auto">
          <a:xfrm>
            <a:off x="7256463" y="46640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9818" name="Oval 10"/>
          <p:cNvSpPr>
            <a:spLocks noChangeArrowheads="1"/>
          </p:cNvSpPr>
          <p:nvPr/>
        </p:nvSpPr>
        <p:spPr bwMode="auto">
          <a:xfrm>
            <a:off x="2239963" y="32623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3666" name="Picture 2" descr="yes world_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9863"/>
            <a:ext cx="9118600" cy="718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3667" name="Oval 3"/>
          <p:cNvSpPr>
            <a:spLocks noChangeArrowheads="1"/>
          </p:cNvSpPr>
          <p:nvPr/>
        </p:nvSpPr>
        <p:spPr bwMode="auto">
          <a:xfrm>
            <a:off x="3429000" y="5791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3668" name="Oval 4"/>
          <p:cNvSpPr>
            <a:spLocks noChangeArrowheads="1"/>
          </p:cNvSpPr>
          <p:nvPr/>
        </p:nvSpPr>
        <p:spPr bwMode="auto">
          <a:xfrm>
            <a:off x="3194050" y="4572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3669" name="Oval 5"/>
          <p:cNvSpPr>
            <a:spLocks noChangeArrowheads="1"/>
          </p:cNvSpPr>
          <p:nvPr/>
        </p:nvSpPr>
        <p:spPr bwMode="auto">
          <a:xfrm>
            <a:off x="1912938" y="7381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3670" name="Oval 6"/>
          <p:cNvSpPr>
            <a:spLocks noChangeArrowheads="1"/>
          </p:cNvSpPr>
          <p:nvPr/>
        </p:nvSpPr>
        <p:spPr bwMode="auto">
          <a:xfrm>
            <a:off x="7086600" y="3200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3671" name="Oval 7"/>
          <p:cNvSpPr>
            <a:spLocks noChangeArrowheads="1"/>
          </p:cNvSpPr>
          <p:nvPr/>
        </p:nvSpPr>
        <p:spPr bwMode="auto">
          <a:xfrm>
            <a:off x="7988300" y="4089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3672" name="Oval 8"/>
          <p:cNvSpPr>
            <a:spLocks noChangeArrowheads="1"/>
          </p:cNvSpPr>
          <p:nvPr/>
        </p:nvSpPr>
        <p:spPr bwMode="auto">
          <a:xfrm>
            <a:off x="7975600" y="34480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3673" name="Oval 9"/>
          <p:cNvSpPr>
            <a:spLocks noChangeArrowheads="1"/>
          </p:cNvSpPr>
          <p:nvPr/>
        </p:nvSpPr>
        <p:spPr bwMode="auto">
          <a:xfrm>
            <a:off x="8253413" y="31067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3674" name="Oval 10"/>
          <p:cNvSpPr>
            <a:spLocks noChangeArrowheads="1"/>
          </p:cNvSpPr>
          <p:nvPr/>
        </p:nvSpPr>
        <p:spPr bwMode="auto">
          <a:xfrm>
            <a:off x="7256463" y="46640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3675" name="Oval 11"/>
          <p:cNvSpPr>
            <a:spLocks noChangeArrowheads="1"/>
          </p:cNvSpPr>
          <p:nvPr/>
        </p:nvSpPr>
        <p:spPr bwMode="auto">
          <a:xfrm>
            <a:off x="5399088" y="40020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3676" name="Oval 12"/>
          <p:cNvSpPr>
            <a:spLocks noChangeArrowheads="1"/>
          </p:cNvSpPr>
          <p:nvPr/>
        </p:nvSpPr>
        <p:spPr bwMode="auto">
          <a:xfrm>
            <a:off x="4973638" y="8826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3677" name="Oval 13"/>
          <p:cNvSpPr>
            <a:spLocks noChangeArrowheads="1"/>
          </p:cNvSpPr>
          <p:nvPr/>
        </p:nvSpPr>
        <p:spPr bwMode="auto">
          <a:xfrm>
            <a:off x="2239963" y="32623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1618" name="Picture 2" descr="yes world_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9863"/>
            <a:ext cx="9118600" cy="718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1619" name="Oval 3"/>
          <p:cNvSpPr>
            <a:spLocks noChangeArrowheads="1"/>
          </p:cNvSpPr>
          <p:nvPr/>
        </p:nvSpPr>
        <p:spPr bwMode="auto">
          <a:xfrm>
            <a:off x="3124200" y="5486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1620" name="Oval 4"/>
          <p:cNvSpPr>
            <a:spLocks noChangeArrowheads="1"/>
          </p:cNvSpPr>
          <p:nvPr/>
        </p:nvSpPr>
        <p:spPr bwMode="auto">
          <a:xfrm>
            <a:off x="3429000" y="5791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1621" name="Oval 5"/>
          <p:cNvSpPr>
            <a:spLocks noChangeArrowheads="1"/>
          </p:cNvSpPr>
          <p:nvPr/>
        </p:nvSpPr>
        <p:spPr bwMode="auto">
          <a:xfrm>
            <a:off x="3194050" y="4572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1622" name="Oval 6"/>
          <p:cNvSpPr>
            <a:spLocks noChangeArrowheads="1"/>
          </p:cNvSpPr>
          <p:nvPr/>
        </p:nvSpPr>
        <p:spPr bwMode="auto">
          <a:xfrm>
            <a:off x="1912938" y="7381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1623" name="Oval 7"/>
          <p:cNvSpPr>
            <a:spLocks noChangeArrowheads="1"/>
          </p:cNvSpPr>
          <p:nvPr/>
        </p:nvSpPr>
        <p:spPr bwMode="auto">
          <a:xfrm>
            <a:off x="7086600" y="3200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1624" name="Oval 8"/>
          <p:cNvSpPr>
            <a:spLocks noChangeArrowheads="1"/>
          </p:cNvSpPr>
          <p:nvPr/>
        </p:nvSpPr>
        <p:spPr bwMode="auto">
          <a:xfrm>
            <a:off x="7988300" y="4089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1625" name="Oval 9"/>
          <p:cNvSpPr>
            <a:spLocks noChangeArrowheads="1"/>
          </p:cNvSpPr>
          <p:nvPr/>
        </p:nvSpPr>
        <p:spPr bwMode="auto">
          <a:xfrm>
            <a:off x="7975600" y="34480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1626" name="Oval 10"/>
          <p:cNvSpPr>
            <a:spLocks noChangeArrowheads="1"/>
          </p:cNvSpPr>
          <p:nvPr/>
        </p:nvSpPr>
        <p:spPr bwMode="auto">
          <a:xfrm>
            <a:off x="8253413" y="31067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1627" name="Oval 11"/>
          <p:cNvSpPr>
            <a:spLocks noChangeArrowheads="1"/>
          </p:cNvSpPr>
          <p:nvPr/>
        </p:nvSpPr>
        <p:spPr bwMode="auto">
          <a:xfrm>
            <a:off x="7256463" y="46640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1628" name="Oval 12"/>
          <p:cNvSpPr>
            <a:spLocks noChangeArrowheads="1"/>
          </p:cNvSpPr>
          <p:nvPr/>
        </p:nvSpPr>
        <p:spPr bwMode="auto">
          <a:xfrm>
            <a:off x="5399088" y="40020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1629" name="Oval 13"/>
          <p:cNvSpPr>
            <a:spLocks noChangeArrowheads="1"/>
          </p:cNvSpPr>
          <p:nvPr/>
        </p:nvSpPr>
        <p:spPr bwMode="auto">
          <a:xfrm>
            <a:off x="4973638" y="8826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1630" name="Oval 14"/>
          <p:cNvSpPr>
            <a:spLocks noChangeArrowheads="1"/>
          </p:cNvSpPr>
          <p:nvPr/>
        </p:nvSpPr>
        <p:spPr bwMode="auto">
          <a:xfrm>
            <a:off x="2239963" y="32623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22" name="Picture 2" descr="yes world_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9863"/>
            <a:ext cx="9118600" cy="718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23" name="Oval 3"/>
          <p:cNvSpPr>
            <a:spLocks noChangeArrowheads="1"/>
          </p:cNvSpPr>
          <p:nvPr/>
        </p:nvSpPr>
        <p:spPr bwMode="auto">
          <a:xfrm>
            <a:off x="3124200" y="5486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524" name="Oval 4"/>
          <p:cNvSpPr>
            <a:spLocks noChangeArrowheads="1"/>
          </p:cNvSpPr>
          <p:nvPr/>
        </p:nvSpPr>
        <p:spPr bwMode="auto">
          <a:xfrm>
            <a:off x="3429000" y="5791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525" name="Oval 5"/>
          <p:cNvSpPr>
            <a:spLocks noChangeArrowheads="1"/>
          </p:cNvSpPr>
          <p:nvPr/>
        </p:nvSpPr>
        <p:spPr bwMode="auto">
          <a:xfrm>
            <a:off x="2828925" y="1676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526" name="Oval 6"/>
          <p:cNvSpPr>
            <a:spLocks noChangeArrowheads="1"/>
          </p:cNvSpPr>
          <p:nvPr/>
        </p:nvSpPr>
        <p:spPr bwMode="auto">
          <a:xfrm>
            <a:off x="3194050" y="4572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527" name="Oval 7"/>
          <p:cNvSpPr>
            <a:spLocks noChangeArrowheads="1"/>
          </p:cNvSpPr>
          <p:nvPr/>
        </p:nvSpPr>
        <p:spPr bwMode="auto">
          <a:xfrm>
            <a:off x="1912938" y="7381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528" name="Oval 8"/>
          <p:cNvSpPr>
            <a:spLocks noChangeArrowheads="1"/>
          </p:cNvSpPr>
          <p:nvPr/>
        </p:nvSpPr>
        <p:spPr bwMode="auto">
          <a:xfrm>
            <a:off x="7086600" y="3200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529" name="Oval 9"/>
          <p:cNvSpPr>
            <a:spLocks noChangeArrowheads="1"/>
          </p:cNvSpPr>
          <p:nvPr/>
        </p:nvSpPr>
        <p:spPr bwMode="auto">
          <a:xfrm>
            <a:off x="7988300" y="4089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530" name="Oval 10"/>
          <p:cNvSpPr>
            <a:spLocks noChangeArrowheads="1"/>
          </p:cNvSpPr>
          <p:nvPr/>
        </p:nvSpPr>
        <p:spPr bwMode="auto">
          <a:xfrm>
            <a:off x="7975600" y="34480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531" name="Oval 11"/>
          <p:cNvSpPr>
            <a:spLocks noChangeArrowheads="1"/>
          </p:cNvSpPr>
          <p:nvPr/>
        </p:nvSpPr>
        <p:spPr bwMode="auto">
          <a:xfrm>
            <a:off x="8140700" y="52546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532" name="Oval 12"/>
          <p:cNvSpPr>
            <a:spLocks noChangeArrowheads="1"/>
          </p:cNvSpPr>
          <p:nvPr/>
        </p:nvSpPr>
        <p:spPr bwMode="auto">
          <a:xfrm>
            <a:off x="8253413" y="31067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533" name="Oval 13"/>
          <p:cNvSpPr>
            <a:spLocks noChangeArrowheads="1"/>
          </p:cNvSpPr>
          <p:nvPr/>
        </p:nvSpPr>
        <p:spPr bwMode="auto">
          <a:xfrm>
            <a:off x="7256463" y="46640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534" name="Oval 14"/>
          <p:cNvSpPr>
            <a:spLocks noChangeArrowheads="1"/>
          </p:cNvSpPr>
          <p:nvPr/>
        </p:nvSpPr>
        <p:spPr bwMode="auto">
          <a:xfrm>
            <a:off x="5399088" y="40020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535" name="Oval 15"/>
          <p:cNvSpPr>
            <a:spLocks noChangeArrowheads="1"/>
          </p:cNvSpPr>
          <p:nvPr/>
        </p:nvSpPr>
        <p:spPr bwMode="auto">
          <a:xfrm>
            <a:off x="4973638" y="8826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536" name="Oval 16"/>
          <p:cNvSpPr>
            <a:spLocks noChangeArrowheads="1"/>
          </p:cNvSpPr>
          <p:nvPr/>
        </p:nvSpPr>
        <p:spPr bwMode="auto">
          <a:xfrm>
            <a:off x="2239963" y="32623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5474" name="Picture 2" descr="yes world_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9863"/>
            <a:ext cx="9118600" cy="718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5475" name="Oval 3"/>
          <p:cNvSpPr>
            <a:spLocks noChangeArrowheads="1"/>
          </p:cNvSpPr>
          <p:nvPr/>
        </p:nvSpPr>
        <p:spPr bwMode="auto">
          <a:xfrm>
            <a:off x="3124200" y="5486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5476" name="Oval 4"/>
          <p:cNvSpPr>
            <a:spLocks noChangeArrowheads="1"/>
          </p:cNvSpPr>
          <p:nvPr/>
        </p:nvSpPr>
        <p:spPr bwMode="auto">
          <a:xfrm>
            <a:off x="3429000" y="5791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5477" name="Oval 5"/>
          <p:cNvSpPr>
            <a:spLocks noChangeArrowheads="1"/>
          </p:cNvSpPr>
          <p:nvPr/>
        </p:nvSpPr>
        <p:spPr bwMode="auto">
          <a:xfrm>
            <a:off x="2828925" y="1676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5478" name="Oval 6"/>
          <p:cNvSpPr>
            <a:spLocks noChangeArrowheads="1"/>
          </p:cNvSpPr>
          <p:nvPr/>
        </p:nvSpPr>
        <p:spPr bwMode="auto">
          <a:xfrm>
            <a:off x="3194050" y="4572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5479" name="Oval 7"/>
          <p:cNvSpPr>
            <a:spLocks noChangeArrowheads="1"/>
          </p:cNvSpPr>
          <p:nvPr/>
        </p:nvSpPr>
        <p:spPr bwMode="auto">
          <a:xfrm>
            <a:off x="1912938" y="7381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5480" name="Oval 8"/>
          <p:cNvSpPr>
            <a:spLocks noChangeArrowheads="1"/>
          </p:cNvSpPr>
          <p:nvPr/>
        </p:nvSpPr>
        <p:spPr bwMode="auto">
          <a:xfrm>
            <a:off x="7086600" y="3200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5481" name="Oval 9"/>
          <p:cNvSpPr>
            <a:spLocks noChangeArrowheads="1"/>
          </p:cNvSpPr>
          <p:nvPr/>
        </p:nvSpPr>
        <p:spPr bwMode="auto">
          <a:xfrm>
            <a:off x="7988300" y="4089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5482" name="Oval 10"/>
          <p:cNvSpPr>
            <a:spLocks noChangeArrowheads="1"/>
          </p:cNvSpPr>
          <p:nvPr/>
        </p:nvSpPr>
        <p:spPr bwMode="auto">
          <a:xfrm>
            <a:off x="7975600" y="34480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5483" name="Oval 11"/>
          <p:cNvSpPr>
            <a:spLocks noChangeArrowheads="1"/>
          </p:cNvSpPr>
          <p:nvPr/>
        </p:nvSpPr>
        <p:spPr bwMode="auto">
          <a:xfrm>
            <a:off x="8140700" y="52546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5484" name="Oval 12"/>
          <p:cNvSpPr>
            <a:spLocks noChangeArrowheads="1"/>
          </p:cNvSpPr>
          <p:nvPr/>
        </p:nvSpPr>
        <p:spPr bwMode="auto">
          <a:xfrm>
            <a:off x="8253413" y="31067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5485" name="Oval 13"/>
          <p:cNvSpPr>
            <a:spLocks noChangeArrowheads="1"/>
          </p:cNvSpPr>
          <p:nvPr/>
        </p:nvSpPr>
        <p:spPr bwMode="auto">
          <a:xfrm>
            <a:off x="4330700" y="30638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5486" name="Oval 14"/>
          <p:cNvSpPr>
            <a:spLocks noChangeArrowheads="1"/>
          </p:cNvSpPr>
          <p:nvPr/>
        </p:nvSpPr>
        <p:spPr bwMode="auto">
          <a:xfrm>
            <a:off x="7256463" y="46640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5487" name="Oval 15"/>
          <p:cNvSpPr>
            <a:spLocks noChangeArrowheads="1"/>
          </p:cNvSpPr>
          <p:nvPr/>
        </p:nvSpPr>
        <p:spPr bwMode="auto">
          <a:xfrm>
            <a:off x="5399088" y="40020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5488" name="Oval 16"/>
          <p:cNvSpPr>
            <a:spLocks noChangeArrowheads="1"/>
          </p:cNvSpPr>
          <p:nvPr/>
        </p:nvSpPr>
        <p:spPr bwMode="auto">
          <a:xfrm>
            <a:off x="4973638" y="8826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5489" name="Oval 17"/>
          <p:cNvSpPr>
            <a:spLocks noChangeArrowheads="1"/>
          </p:cNvSpPr>
          <p:nvPr/>
        </p:nvSpPr>
        <p:spPr bwMode="auto">
          <a:xfrm>
            <a:off x="2239963" y="32623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3426" name="Picture 2" descr="yes world_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9863"/>
            <a:ext cx="9118600" cy="718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3427" name="Oval 3"/>
          <p:cNvSpPr>
            <a:spLocks noChangeArrowheads="1"/>
          </p:cNvSpPr>
          <p:nvPr/>
        </p:nvSpPr>
        <p:spPr bwMode="auto">
          <a:xfrm>
            <a:off x="3124200" y="5486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3428" name="Oval 4"/>
          <p:cNvSpPr>
            <a:spLocks noChangeArrowheads="1"/>
          </p:cNvSpPr>
          <p:nvPr/>
        </p:nvSpPr>
        <p:spPr bwMode="auto">
          <a:xfrm>
            <a:off x="3429000" y="5791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3429" name="Oval 5"/>
          <p:cNvSpPr>
            <a:spLocks noChangeArrowheads="1"/>
          </p:cNvSpPr>
          <p:nvPr/>
        </p:nvSpPr>
        <p:spPr bwMode="auto">
          <a:xfrm>
            <a:off x="2828925" y="1676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3430" name="Oval 6"/>
          <p:cNvSpPr>
            <a:spLocks noChangeArrowheads="1"/>
          </p:cNvSpPr>
          <p:nvPr/>
        </p:nvSpPr>
        <p:spPr bwMode="auto">
          <a:xfrm>
            <a:off x="3194050" y="4572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3431" name="Oval 7"/>
          <p:cNvSpPr>
            <a:spLocks noChangeArrowheads="1"/>
          </p:cNvSpPr>
          <p:nvPr/>
        </p:nvSpPr>
        <p:spPr bwMode="auto">
          <a:xfrm>
            <a:off x="1912938" y="7381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3432" name="Oval 8"/>
          <p:cNvSpPr>
            <a:spLocks noChangeArrowheads="1"/>
          </p:cNvSpPr>
          <p:nvPr/>
        </p:nvSpPr>
        <p:spPr bwMode="auto">
          <a:xfrm>
            <a:off x="7086600" y="3200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3433" name="Oval 9"/>
          <p:cNvSpPr>
            <a:spLocks noChangeArrowheads="1"/>
          </p:cNvSpPr>
          <p:nvPr/>
        </p:nvSpPr>
        <p:spPr bwMode="auto">
          <a:xfrm>
            <a:off x="7988300" y="4089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3434" name="Oval 10"/>
          <p:cNvSpPr>
            <a:spLocks noChangeArrowheads="1"/>
          </p:cNvSpPr>
          <p:nvPr/>
        </p:nvSpPr>
        <p:spPr bwMode="auto">
          <a:xfrm>
            <a:off x="7975600" y="34480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3435" name="Oval 11"/>
          <p:cNvSpPr>
            <a:spLocks noChangeArrowheads="1"/>
          </p:cNvSpPr>
          <p:nvPr/>
        </p:nvSpPr>
        <p:spPr bwMode="auto">
          <a:xfrm>
            <a:off x="8140700" y="52546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3436" name="Oval 12"/>
          <p:cNvSpPr>
            <a:spLocks noChangeArrowheads="1"/>
          </p:cNvSpPr>
          <p:nvPr/>
        </p:nvSpPr>
        <p:spPr bwMode="auto">
          <a:xfrm>
            <a:off x="7162800" y="6191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3437" name="Oval 13"/>
          <p:cNvSpPr>
            <a:spLocks noChangeArrowheads="1"/>
          </p:cNvSpPr>
          <p:nvPr/>
        </p:nvSpPr>
        <p:spPr bwMode="auto">
          <a:xfrm>
            <a:off x="8253413" y="31067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3438" name="Oval 14"/>
          <p:cNvSpPr>
            <a:spLocks noChangeArrowheads="1"/>
          </p:cNvSpPr>
          <p:nvPr/>
        </p:nvSpPr>
        <p:spPr bwMode="auto">
          <a:xfrm>
            <a:off x="4330700" y="30638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3439" name="Oval 15"/>
          <p:cNvSpPr>
            <a:spLocks noChangeArrowheads="1"/>
          </p:cNvSpPr>
          <p:nvPr/>
        </p:nvSpPr>
        <p:spPr bwMode="auto">
          <a:xfrm>
            <a:off x="7256463" y="46640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3440" name="Oval 16"/>
          <p:cNvSpPr>
            <a:spLocks noChangeArrowheads="1"/>
          </p:cNvSpPr>
          <p:nvPr/>
        </p:nvSpPr>
        <p:spPr bwMode="auto">
          <a:xfrm>
            <a:off x="5399088" y="40020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3441" name="Oval 17"/>
          <p:cNvSpPr>
            <a:spLocks noChangeArrowheads="1"/>
          </p:cNvSpPr>
          <p:nvPr/>
        </p:nvSpPr>
        <p:spPr bwMode="auto">
          <a:xfrm>
            <a:off x="4973638" y="8826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3442" name="Oval 18"/>
          <p:cNvSpPr>
            <a:spLocks noChangeArrowheads="1"/>
          </p:cNvSpPr>
          <p:nvPr/>
        </p:nvSpPr>
        <p:spPr bwMode="auto">
          <a:xfrm>
            <a:off x="2239963" y="32623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0" charset="2"/>
              <a:buNone/>
            </a:pPr>
            <a:r>
              <a:rPr lang="en-US"/>
              <a:t>	- Rates of hybridization</a:t>
            </a:r>
          </a:p>
          <a:p>
            <a:pPr>
              <a:buFont typeface="Wingdings" pitchFamily="20" charset="2"/>
              <a:buNone/>
            </a:pPr>
            <a:endParaRPr lang="en-US"/>
          </a:p>
        </p:txBody>
      </p:sp>
      <p:sp>
        <p:nvSpPr>
          <p:cNvPr id="5437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We’ll be discussing: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1378" name="Picture 2" descr="yes world_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9863"/>
            <a:ext cx="9118600" cy="718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1379" name="Oval 3"/>
          <p:cNvSpPr>
            <a:spLocks noChangeArrowheads="1"/>
          </p:cNvSpPr>
          <p:nvPr/>
        </p:nvSpPr>
        <p:spPr bwMode="auto">
          <a:xfrm>
            <a:off x="3124200" y="5486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1380" name="Oval 4"/>
          <p:cNvSpPr>
            <a:spLocks noChangeArrowheads="1"/>
          </p:cNvSpPr>
          <p:nvPr/>
        </p:nvSpPr>
        <p:spPr bwMode="auto">
          <a:xfrm>
            <a:off x="3429000" y="5791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1381" name="Oval 5"/>
          <p:cNvSpPr>
            <a:spLocks noChangeArrowheads="1"/>
          </p:cNvSpPr>
          <p:nvPr/>
        </p:nvSpPr>
        <p:spPr bwMode="auto">
          <a:xfrm>
            <a:off x="2828925" y="1676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1382" name="Oval 6"/>
          <p:cNvSpPr>
            <a:spLocks noChangeArrowheads="1"/>
          </p:cNvSpPr>
          <p:nvPr/>
        </p:nvSpPr>
        <p:spPr bwMode="auto">
          <a:xfrm>
            <a:off x="3194050" y="4572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1383" name="Oval 7"/>
          <p:cNvSpPr>
            <a:spLocks noChangeArrowheads="1"/>
          </p:cNvSpPr>
          <p:nvPr/>
        </p:nvSpPr>
        <p:spPr bwMode="auto">
          <a:xfrm>
            <a:off x="1912938" y="7381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1384" name="Oval 8"/>
          <p:cNvSpPr>
            <a:spLocks noChangeArrowheads="1"/>
          </p:cNvSpPr>
          <p:nvPr/>
        </p:nvSpPr>
        <p:spPr bwMode="auto">
          <a:xfrm>
            <a:off x="7086600" y="3200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1385" name="Oval 9"/>
          <p:cNvSpPr>
            <a:spLocks noChangeArrowheads="1"/>
          </p:cNvSpPr>
          <p:nvPr/>
        </p:nvSpPr>
        <p:spPr bwMode="auto">
          <a:xfrm>
            <a:off x="7988300" y="4089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1386" name="Oval 10"/>
          <p:cNvSpPr>
            <a:spLocks noChangeArrowheads="1"/>
          </p:cNvSpPr>
          <p:nvPr/>
        </p:nvSpPr>
        <p:spPr bwMode="auto">
          <a:xfrm>
            <a:off x="7975600" y="34480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1387" name="Oval 11"/>
          <p:cNvSpPr>
            <a:spLocks noChangeArrowheads="1"/>
          </p:cNvSpPr>
          <p:nvPr/>
        </p:nvSpPr>
        <p:spPr bwMode="auto">
          <a:xfrm>
            <a:off x="6761163" y="61102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1388" name="Oval 12"/>
          <p:cNvSpPr>
            <a:spLocks noChangeArrowheads="1"/>
          </p:cNvSpPr>
          <p:nvPr/>
        </p:nvSpPr>
        <p:spPr bwMode="auto">
          <a:xfrm>
            <a:off x="8140700" y="52546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1389" name="Oval 13"/>
          <p:cNvSpPr>
            <a:spLocks noChangeArrowheads="1"/>
          </p:cNvSpPr>
          <p:nvPr/>
        </p:nvSpPr>
        <p:spPr bwMode="auto">
          <a:xfrm>
            <a:off x="7162800" y="6191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1390" name="Oval 14"/>
          <p:cNvSpPr>
            <a:spLocks noChangeArrowheads="1"/>
          </p:cNvSpPr>
          <p:nvPr/>
        </p:nvSpPr>
        <p:spPr bwMode="auto">
          <a:xfrm>
            <a:off x="8253413" y="31067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1391" name="Oval 15"/>
          <p:cNvSpPr>
            <a:spLocks noChangeArrowheads="1"/>
          </p:cNvSpPr>
          <p:nvPr/>
        </p:nvSpPr>
        <p:spPr bwMode="auto">
          <a:xfrm>
            <a:off x="4330700" y="30638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1392" name="Oval 16"/>
          <p:cNvSpPr>
            <a:spLocks noChangeArrowheads="1"/>
          </p:cNvSpPr>
          <p:nvPr/>
        </p:nvSpPr>
        <p:spPr bwMode="auto">
          <a:xfrm>
            <a:off x="7256463" y="46640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1393" name="Oval 17"/>
          <p:cNvSpPr>
            <a:spLocks noChangeArrowheads="1"/>
          </p:cNvSpPr>
          <p:nvPr/>
        </p:nvSpPr>
        <p:spPr bwMode="auto">
          <a:xfrm>
            <a:off x="5399088" y="40020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1394" name="Oval 18"/>
          <p:cNvSpPr>
            <a:spLocks noChangeArrowheads="1"/>
          </p:cNvSpPr>
          <p:nvPr/>
        </p:nvSpPr>
        <p:spPr bwMode="auto">
          <a:xfrm>
            <a:off x="4973638" y="8826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1395" name="Oval 19"/>
          <p:cNvSpPr>
            <a:spLocks noChangeArrowheads="1"/>
          </p:cNvSpPr>
          <p:nvPr/>
        </p:nvSpPr>
        <p:spPr bwMode="auto">
          <a:xfrm>
            <a:off x="2239963" y="32623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5234" name="Picture 2" descr="yes world_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9863"/>
            <a:ext cx="9118600" cy="718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5235" name="Oval 3"/>
          <p:cNvSpPr>
            <a:spLocks noChangeArrowheads="1"/>
          </p:cNvSpPr>
          <p:nvPr/>
        </p:nvSpPr>
        <p:spPr bwMode="auto">
          <a:xfrm>
            <a:off x="3124200" y="5486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5236" name="Oval 4"/>
          <p:cNvSpPr>
            <a:spLocks noChangeArrowheads="1"/>
          </p:cNvSpPr>
          <p:nvPr/>
        </p:nvSpPr>
        <p:spPr bwMode="auto">
          <a:xfrm>
            <a:off x="3429000" y="5791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5237" name="Oval 5"/>
          <p:cNvSpPr>
            <a:spLocks noChangeArrowheads="1"/>
          </p:cNvSpPr>
          <p:nvPr/>
        </p:nvSpPr>
        <p:spPr bwMode="auto">
          <a:xfrm>
            <a:off x="2828925" y="1676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5238" name="Oval 6"/>
          <p:cNvSpPr>
            <a:spLocks noChangeArrowheads="1"/>
          </p:cNvSpPr>
          <p:nvPr/>
        </p:nvSpPr>
        <p:spPr bwMode="auto">
          <a:xfrm>
            <a:off x="3194050" y="4572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5239" name="Oval 7"/>
          <p:cNvSpPr>
            <a:spLocks noChangeArrowheads="1"/>
          </p:cNvSpPr>
          <p:nvPr/>
        </p:nvSpPr>
        <p:spPr bwMode="auto">
          <a:xfrm>
            <a:off x="1912938" y="7381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5240" name="Oval 8"/>
          <p:cNvSpPr>
            <a:spLocks noChangeArrowheads="1"/>
          </p:cNvSpPr>
          <p:nvPr/>
        </p:nvSpPr>
        <p:spPr bwMode="auto">
          <a:xfrm>
            <a:off x="715963" y="23907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5241" name="Oval 9"/>
          <p:cNvSpPr>
            <a:spLocks noChangeArrowheads="1"/>
          </p:cNvSpPr>
          <p:nvPr/>
        </p:nvSpPr>
        <p:spPr bwMode="auto">
          <a:xfrm>
            <a:off x="7086600" y="3200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5242" name="Oval 10"/>
          <p:cNvSpPr>
            <a:spLocks noChangeArrowheads="1"/>
          </p:cNvSpPr>
          <p:nvPr/>
        </p:nvSpPr>
        <p:spPr bwMode="auto">
          <a:xfrm>
            <a:off x="7988300" y="4089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5243" name="Oval 11"/>
          <p:cNvSpPr>
            <a:spLocks noChangeArrowheads="1"/>
          </p:cNvSpPr>
          <p:nvPr/>
        </p:nvSpPr>
        <p:spPr bwMode="auto">
          <a:xfrm>
            <a:off x="7975600" y="34480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5244" name="Oval 12"/>
          <p:cNvSpPr>
            <a:spLocks noChangeArrowheads="1"/>
          </p:cNvSpPr>
          <p:nvPr/>
        </p:nvSpPr>
        <p:spPr bwMode="auto">
          <a:xfrm>
            <a:off x="6761163" y="61102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5245" name="Oval 13"/>
          <p:cNvSpPr>
            <a:spLocks noChangeArrowheads="1"/>
          </p:cNvSpPr>
          <p:nvPr/>
        </p:nvSpPr>
        <p:spPr bwMode="auto">
          <a:xfrm>
            <a:off x="8140700" y="52546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5246" name="Oval 14"/>
          <p:cNvSpPr>
            <a:spLocks noChangeArrowheads="1"/>
          </p:cNvSpPr>
          <p:nvPr/>
        </p:nvSpPr>
        <p:spPr bwMode="auto">
          <a:xfrm>
            <a:off x="7162800" y="6191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5247" name="Oval 15"/>
          <p:cNvSpPr>
            <a:spLocks noChangeArrowheads="1"/>
          </p:cNvSpPr>
          <p:nvPr/>
        </p:nvSpPr>
        <p:spPr bwMode="auto">
          <a:xfrm>
            <a:off x="8253413" y="31067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5248" name="Oval 16"/>
          <p:cNvSpPr>
            <a:spLocks noChangeArrowheads="1"/>
          </p:cNvSpPr>
          <p:nvPr/>
        </p:nvSpPr>
        <p:spPr bwMode="auto">
          <a:xfrm>
            <a:off x="4422775" y="20875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5249" name="Oval 17"/>
          <p:cNvSpPr>
            <a:spLocks noChangeArrowheads="1"/>
          </p:cNvSpPr>
          <p:nvPr/>
        </p:nvSpPr>
        <p:spPr bwMode="auto">
          <a:xfrm>
            <a:off x="4330700" y="30638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5250" name="Oval 18"/>
          <p:cNvSpPr>
            <a:spLocks noChangeArrowheads="1"/>
          </p:cNvSpPr>
          <p:nvPr/>
        </p:nvSpPr>
        <p:spPr bwMode="auto">
          <a:xfrm>
            <a:off x="7256463" y="46640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5251" name="Oval 19"/>
          <p:cNvSpPr>
            <a:spLocks noChangeArrowheads="1"/>
          </p:cNvSpPr>
          <p:nvPr/>
        </p:nvSpPr>
        <p:spPr bwMode="auto">
          <a:xfrm>
            <a:off x="5399088" y="40020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5252" name="Oval 20"/>
          <p:cNvSpPr>
            <a:spLocks noChangeArrowheads="1"/>
          </p:cNvSpPr>
          <p:nvPr/>
        </p:nvSpPr>
        <p:spPr bwMode="auto">
          <a:xfrm>
            <a:off x="4973638" y="8826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5253" name="Oval 21"/>
          <p:cNvSpPr>
            <a:spLocks noChangeArrowheads="1"/>
          </p:cNvSpPr>
          <p:nvPr/>
        </p:nvSpPr>
        <p:spPr bwMode="auto">
          <a:xfrm>
            <a:off x="2239963" y="32623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3186" name="Picture 2" descr="yes world_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9863"/>
            <a:ext cx="9118600" cy="718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3187" name="Oval 3"/>
          <p:cNvSpPr>
            <a:spLocks noChangeArrowheads="1"/>
          </p:cNvSpPr>
          <p:nvPr/>
        </p:nvSpPr>
        <p:spPr bwMode="auto">
          <a:xfrm>
            <a:off x="3124200" y="5486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3188" name="Oval 4"/>
          <p:cNvSpPr>
            <a:spLocks noChangeArrowheads="1"/>
          </p:cNvSpPr>
          <p:nvPr/>
        </p:nvSpPr>
        <p:spPr bwMode="auto">
          <a:xfrm>
            <a:off x="3429000" y="5791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3189" name="Oval 5"/>
          <p:cNvSpPr>
            <a:spLocks noChangeArrowheads="1"/>
          </p:cNvSpPr>
          <p:nvPr/>
        </p:nvSpPr>
        <p:spPr bwMode="auto">
          <a:xfrm>
            <a:off x="2828925" y="1676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3190" name="Oval 6"/>
          <p:cNvSpPr>
            <a:spLocks noChangeArrowheads="1"/>
          </p:cNvSpPr>
          <p:nvPr/>
        </p:nvSpPr>
        <p:spPr bwMode="auto">
          <a:xfrm>
            <a:off x="3194050" y="4572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3191" name="Oval 7"/>
          <p:cNvSpPr>
            <a:spLocks noChangeArrowheads="1"/>
          </p:cNvSpPr>
          <p:nvPr/>
        </p:nvSpPr>
        <p:spPr bwMode="auto">
          <a:xfrm>
            <a:off x="2286000" y="2514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3192" name="Oval 8"/>
          <p:cNvSpPr>
            <a:spLocks noChangeArrowheads="1"/>
          </p:cNvSpPr>
          <p:nvPr/>
        </p:nvSpPr>
        <p:spPr bwMode="auto">
          <a:xfrm>
            <a:off x="1912938" y="7381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3193" name="Oval 9"/>
          <p:cNvSpPr>
            <a:spLocks noChangeArrowheads="1"/>
          </p:cNvSpPr>
          <p:nvPr/>
        </p:nvSpPr>
        <p:spPr bwMode="auto">
          <a:xfrm>
            <a:off x="715963" y="23907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3194" name="Oval 10"/>
          <p:cNvSpPr>
            <a:spLocks noChangeArrowheads="1"/>
          </p:cNvSpPr>
          <p:nvPr/>
        </p:nvSpPr>
        <p:spPr bwMode="auto">
          <a:xfrm>
            <a:off x="7086600" y="3200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3195" name="Oval 11"/>
          <p:cNvSpPr>
            <a:spLocks noChangeArrowheads="1"/>
          </p:cNvSpPr>
          <p:nvPr/>
        </p:nvSpPr>
        <p:spPr bwMode="auto">
          <a:xfrm>
            <a:off x="7988300" y="4089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3196" name="Oval 12"/>
          <p:cNvSpPr>
            <a:spLocks noChangeArrowheads="1"/>
          </p:cNvSpPr>
          <p:nvPr/>
        </p:nvSpPr>
        <p:spPr bwMode="auto">
          <a:xfrm>
            <a:off x="7975600" y="34480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3197" name="Oval 13"/>
          <p:cNvSpPr>
            <a:spLocks noChangeArrowheads="1"/>
          </p:cNvSpPr>
          <p:nvPr/>
        </p:nvSpPr>
        <p:spPr bwMode="auto">
          <a:xfrm>
            <a:off x="6761163" y="61102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3198" name="Oval 14"/>
          <p:cNvSpPr>
            <a:spLocks noChangeArrowheads="1"/>
          </p:cNvSpPr>
          <p:nvPr/>
        </p:nvSpPr>
        <p:spPr bwMode="auto">
          <a:xfrm>
            <a:off x="8140700" y="52546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3199" name="Oval 15"/>
          <p:cNvSpPr>
            <a:spLocks noChangeArrowheads="1"/>
          </p:cNvSpPr>
          <p:nvPr/>
        </p:nvSpPr>
        <p:spPr bwMode="auto">
          <a:xfrm>
            <a:off x="7162800" y="6191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3200" name="Oval 16"/>
          <p:cNvSpPr>
            <a:spLocks noChangeArrowheads="1"/>
          </p:cNvSpPr>
          <p:nvPr/>
        </p:nvSpPr>
        <p:spPr bwMode="auto">
          <a:xfrm>
            <a:off x="8253413" y="31067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3201" name="Oval 17"/>
          <p:cNvSpPr>
            <a:spLocks noChangeArrowheads="1"/>
          </p:cNvSpPr>
          <p:nvPr/>
        </p:nvSpPr>
        <p:spPr bwMode="auto">
          <a:xfrm>
            <a:off x="4422775" y="20875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3202" name="Oval 18"/>
          <p:cNvSpPr>
            <a:spLocks noChangeArrowheads="1"/>
          </p:cNvSpPr>
          <p:nvPr/>
        </p:nvSpPr>
        <p:spPr bwMode="auto">
          <a:xfrm>
            <a:off x="4330700" y="30638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3203" name="Oval 19"/>
          <p:cNvSpPr>
            <a:spLocks noChangeArrowheads="1"/>
          </p:cNvSpPr>
          <p:nvPr/>
        </p:nvSpPr>
        <p:spPr bwMode="auto">
          <a:xfrm>
            <a:off x="7256463" y="46640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3204" name="Oval 20"/>
          <p:cNvSpPr>
            <a:spLocks noChangeArrowheads="1"/>
          </p:cNvSpPr>
          <p:nvPr/>
        </p:nvSpPr>
        <p:spPr bwMode="auto">
          <a:xfrm>
            <a:off x="5399088" y="40020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3205" name="Oval 21"/>
          <p:cNvSpPr>
            <a:spLocks noChangeArrowheads="1"/>
          </p:cNvSpPr>
          <p:nvPr/>
        </p:nvSpPr>
        <p:spPr bwMode="auto">
          <a:xfrm>
            <a:off x="4973638" y="8826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3206" name="Oval 22"/>
          <p:cNvSpPr>
            <a:spLocks noChangeArrowheads="1"/>
          </p:cNvSpPr>
          <p:nvPr/>
        </p:nvSpPr>
        <p:spPr bwMode="auto">
          <a:xfrm>
            <a:off x="2239963" y="32623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1138" name="Picture 2" descr="yes world_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9863"/>
            <a:ext cx="9118600" cy="718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1139" name="Oval 3"/>
          <p:cNvSpPr>
            <a:spLocks noChangeArrowheads="1"/>
          </p:cNvSpPr>
          <p:nvPr/>
        </p:nvSpPr>
        <p:spPr bwMode="auto">
          <a:xfrm>
            <a:off x="3124200" y="5486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1140" name="Oval 4"/>
          <p:cNvSpPr>
            <a:spLocks noChangeArrowheads="1"/>
          </p:cNvSpPr>
          <p:nvPr/>
        </p:nvSpPr>
        <p:spPr bwMode="auto">
          <a:xfrm>
            <a:off x="3429000" y="5791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1141" name="Oval 5"/>
          <p:cNvSpPr>
            <a:spLocks noChangeArrowheads="1"/>
          </p:cNvSpPr>
          <p:nvPr/>
        </p:nvSpPr>
        <p:spPr bwMode="auto">
          <a:xfrm>
            <a:off x="2828925" y="1676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1142" name="Oval 6"/>
          <p:cNvSpPr>
            <a:spLocks noChangeArrowheads="1"/>
          </p:cNvSpPr>
          <p:nvPr/>
        </p:nvSpPr>
        <p:spPr bwMode="auto">
          <a:xfrm>
            <a:off x="3194050" y="4572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1143" name="Oval 7"/>
          <p:cNvSpPr>
            <a:spLocks noChangeArrowheads="1"/>
          </p:cNvSpPr>
          <p:nvPr/>
        </p:nvSpPr>
        <p:spPr bwMode="auto">
          <a:xfrm>
            <a:off x="2286000" y="2514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1144" name="Oval 8"/>
          <p:cNvSpPr>
            <a:spLocks noChangeArrowheads="1"/>
          </p:cNvSpPr>
          <p:nvPr/>
        </p:nvSpPr>
        <p:spPr bwMode="auto">
          <a:xfrm>
            <a:off x="1912938" y="7381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1145" name="Oval 9"/>
          <p:cNvSpPr>
            <a:spLocks noChangeArrowheads="1"/>
          </p:cNvSpPr>
          <p:nvPr/>
        </p:nvSpPr>
        <p:spPr bwMode="auto">
          <a:xfrm>
            <a:off x="2667000" y="457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1146" name="Oval 10"/>
          <p:cNvSpPr>
            <a:spLocks noChangeArrowheads="1"/>
          </p:cNvSpPr>
          <p:nvPr/>
        </p:nvSpPr>
        <p:spPr bwMode="auto">
          <a:xfrm>
            <a:off x="715963" y="23907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1147" name="Oval 11"/>
          <p:cNvSpPr>
            <a:spLocks noChangeArrowheads="1"/>
          </p:cNvSpPr>
          <p:nvPr/>
        </p:nvSpPr>
        <p:spPr bwMode="auto">
          <a:xfrm>
            <a:off x="7086600" y="3200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1148" name="Oval 12"/>
          <p:cNvSpPr>
            <a:spLocks noChangeArrowheads="1"/>
          </p:cNvSpPr>
          <p:nvPr/>
        </p:nvSpPr>
        <p:spPr bwMode="auto">
          <a:xfrm>
            <a:off x="7988300" y="4089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1149" name="Oval 13"/>
          <p:cNvSpPr>
            <a:spLocks noChangeArrowheads="1"/>
          </p:cNvSpPr>
          <p:nvPr/>
        </p:nvSpPr>
        <p:spPr bwMode="auto">
          <a:xfrm>
            <a:off x="7975600" y="34480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1150" name="Oval 14"/>
          <p:cNvSpPr>
            <a:spLocks noChangeArrowheads="1"/>
          </p:cNvSpPr>
          <p:nvPr/>
        </p:nvSpPr>
        <p:spPr bwMode="auto">
          <a:xfrm>
            <a:off x="6761163" y="61102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1151" name="Oval 15"/>
          <p:cNvSpPr>
            <a:spLocks noChangeArrowheads="1"/>
          </p:cNvSpPr>
          <p:nvPr/>
        </p:nvSpPr>
        <p:spPr bwMode="auto">
          <a:xfrm>
            <a:off x="8140700" y="52546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1152" name="Oval 16"/>
          <p:cNvSpPr>
            <a:spLocks noChangeArrowheads="1"/>
          </p:cNvSpPr>
          <p:nvPr/>
        </p:nvSpPr>
        <p:spPr bwMode="auto">
          <a:xfrm>
            <a:off x="7162800" y="6191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1153" name="Oval 17"/>
          <p:cNvSpPr>
            <a:spLocks noChangeArrowheads="1"/>
          </p:cNvSpPr>
          <p:nvPr/>
        </p:nvSpPr>
        <p:spPr bwMode="auto">
          <a:xfrm>
            <a:off x="8253413" y="31067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1154" name="Oval 18"/>
          <p:cNvSpPr>
            <a:spLocks noChangeArrowheads="1"/>
          </p:cNvSpPr>
          <p:nvPr/>
        </p:nvSpPr>
        <p:spPr bwMode="auto">
          <a:xfrm>
            <a:off x="4422775" y="20875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1155" name="Oval 19"/>
          <p:cNvSpPr>
            <a:spLocks noChangeArrowheads="1"/>
          </p:cNvSpPr>
          <p:nvPr/>
        </p:nvSpPr>
        <p:spPr bwMode="auto">
          <a:xfrm>
            <a:off x="4330700" y="30638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1156" name="Oval 20"/>
          <p:cNvSpPr>
            <a:spLocks noChangeArrowheads="1"/>
          </p:cNvSpPr>
          <p:nvPr/>
        </p:nvSpPr>
        <p:spPr bwMode="auto">
          <a:xfrm>
            <a:off x="7256463" y="46640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1157" name="Oval 21"/>
          <p:cNvSpPr>
            <a:spLocks noChangeArrowheads="1"/>
          </p:cNvSpPr>
          <p:nvPr/>
        </p:nvSpPr>
        <p:spPr bwMode="auto">
          <a:xfrm>
            <a:off x="5399088" y="40020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1158" name="Oval 22"/>
          <p:cNvSpPr>
            <a:spLocks noChangeArrowheads="1"/>
          </p:cNvSpPr>
          <p:nvPr/>
        </p:nvSpPr>
        <p:spPr bwMode="auto">
          <a:xfrm>
            <a:off x="4973638" y="8826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1159" name="Oval 23"/>
          <p:cNvSpPr>
            <a:spLocks noChangeArrowheads="1"/>
          </p:cNvSpPr>
          <p:nvPr/>
        </p:nvSpPr>
        <p:spPr bwMode="auto">
          <a:xfrm>
            <a:off x="2239963" y="32623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1145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9090" name="Picture 2" descr="yes world_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9863"/>
            <a:ext cx="9118600" cy="718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9091" name="Oval 3"/>
          <p:cNvSpPr>
            <a:spLocks noChangeArrowheads="1"/>
          </p:cNvSpPr>
          <p:nvPr/>
        </p:nvSpPr>
        <p:spPr bwMode="auto">
          <a:xfrm>
            <a:off x="3124200" y="5486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9092" name="Oval 4"/>
          <p:cNvSpPr>
            <a:spLocks noChangeArrowheads="1"/>
          </p:cNvSpPr>
          <p:nvPr/>
        </p:nvSpPr>
        <p:spPr bwMode="auto">
          <a:xfrm>
            <a:off x="3429000" y="5791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9093" name="Oval 5"/>
          <p:cNvSpPr>
            <a:spLocks noChangeArrowheads="1"/>
          </p:cNvSpPr>
          <p:nvPr/>
        </p:nvSpPr>
        <p:spPr bwMode="auto">
          <a:xfrm>
            <a:off x="2828925" y="1676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9094" name="Oval 6"/>
          <p:cNvSpPr>
            <a:spLocks noChangeArrowheads="1"/>
          </p:cNvSpPr>
          <p:nvPr/>
        </p:nvSpPr>
        <p:spPr bwMode="auto">
          <a:xfrm>
            <a:off x="3194050" y="4572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9095" name="Oval 7"/>
          <p:cNvSpPr>
            <a:spLocks noChangeArrowheads="1"/>
          </p:cNvSpPr>
          <p:nvPr/>
        </p:nvSpPr>
        <p:spPr bwMode="auto">
          <a:xfrm>
            <a:off x="2286000" y="2514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9096" name="Oval 8"/>
          <p:cNvSpPr>
            <a:spLocks noChangeArrowheads="1"/>
          </p:cNvSpPr>
          <p:nvPr/>
        </p:nvSpPr>
        <p:spPr bwMode="auto">
          <a:xfrm>
            <a:off x="1912938" y="7381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9097" name="Oval 9"/>
          <p:cNvSpPr>
            <a:spLocks noChangeArrowheads="1"/>
          </p:cNvSpPr>
          <p:nvPr/>
        </p:nvSpPr>
        <p:spPr bwMode="auto">
          <a:xfrm>
            <a:off x="2667000" y="457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9098" name="Oval 10"/>
          <p:cNvSpPr>
            <a:spLocks noChangeArrowheads="1"/>
          </p:cNvSpPr>
          <p:nvPr/>
        </p:nvSpPr>
        <p:spPr bwMode="auto">
          <a:xfrm>
            <a:off x="715963" y="23907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9099" name="Oval 11"/>
          <p:cNvSpPr>
            <a:spLocks noChangeArrowheads="1"/>
          </p:cNvSpPr>
          <p:nvPr/>
        </p:nvSpPr>
        <p:spPr bwMode="auto">
          <a:xfrm>
            <a:off x="7086600" y="3200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9100" name="Oval 12"/>
          <p:cNvSpPr>
            <a:spLocks noChangeArrowheads="1"/>
          </p:cNvSpPr>
          <p:nvPr/>
        </p:nvSpPr>
        <p:spPr bwMode="auto">
          <a:xfrm>
            <a:off x="7988300" y="4089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9101" name="Oval 13"/>
          <p:cNvSpPr>
            <a:spLocks noChangeArrowheads="1"/>
          </p:cNvSpPr>
          <p:nvPr/>
        </p:nvSpPr>
        <p:spPr bwMode="auto">
          <a:xfrm>
            <a:off x="7975600" y="34480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9102" name="Oval 14"/>
          <p:cNvSpPr>
            <a:spLocks noChangeArrowheads="1"/>
          </p:cNvSpPr>
          <p:nvPr/>
        </p:nvSpPr>
        <p:spPr bwMode="auto">
          <a:xfrm>
            <a:off x="6761163" y="61102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9103" name="Oval 15"/>
          <p:cNvSpPr>
            <a:spLocks noChangeArrowheads="1"/>
          </p:cNvSpPr>
          <p:nvPr/>
        </p:nvSpPr>
        <p:spPr bwMode="auto">
          <a:xfrm>
            <a:off x="8140700" y="52546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9104" name="Oval 16"/>
          <p:cNvSpPr>
            <a:spLocks noChangeArrowheads="1"/>
          </p:cNvSpPr>
          <p:nvPr/>
        </p:nvSpPr>
        <p:spPr bwMode="auto">
          <a:xfrm>
            <a:off x="7162800" y="6191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9105" name="Oval 17"/>
          <p:cNvSpPr>
            <a:spLocks noChangeArrowheads="1"/>
          </p:cNvSpPr>
          <p:nvPr/>
        </p:nvSpPr>
        <p:spPr bwMode="auto">
          <a:xfrm>
            <a:off x="6696075" y="8651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9106" name="Oval 18"/>
          <p:cNvSpPr>
            <a:spLocks noChangeArrowheads="1"/>
          </p:cNvSpPr>
          <p:nvPr/>
        </p:nvSpPr>
        <p:spPr bwMode="auto">
          <a:xfrm>
            <a:off x="8253413" y="31067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9107" name="Oval 19"/>
          <p:cNvSpPr>
            <a:spLocks noChangeArrowheads="1"/>
          </p:cNvSpPr>
          <p:nvPr/>
        </p:nvSpPr>
        <p:spPr bwMode="auto">
          <a:xfrm>
            <a:off x="4422775" y="20875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9108" name="Oval 20"/>
          <p:cNvSpPr>
            <a:spLocks noChangeArrowheads="1"/>
          </p:cNvSpPr>
          <p:nvPr/>
        </p:nvSpPr>
        <p:spPr bwMode="auto">
          <a:xfrm>
            <a:off x="4330700" y="30638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9109" name="Oval 21"/>
          <p:cNvSpPr>
            <a:spLocks noChangeArrowheads="1"/>
          </p:cNvSpPr>
          <p:nvPr/>
        </p:nvSpPr>
        <p:spPr bwMode="auto">
          <a:xfrm>
            <a:off x="7256463" y="46640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9110" name="Oval 22"/>
          <p:cNvSpPr>
            <a:spLocks noChangeArrowheads="1"/>
          </p:cNvSpPr>
          <p:nvPr/>
        </p:nvSpPr>
        <p:spPr bwMode="auto">
          <a:xfrm>
            <a:off x="5399088" y="40020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9111" name="Oval 23"/>
          <p:cNvSpPr>
            <a:spLocks noChangeArrowheads="1"/>
          </p:cNvSpPr>
          <p:nvPr/>
        </p:nvSpPr>
        <p:spPr bwMode="auto">
          <a:xfrm>
            <a:off x="4973638" y="8826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9112" name="Oval 24"/>
          <p:cNvSpPr>
            <a:spLocks noChangeArrowheads="1"/>
          </p:cNvSpPr>
          <p:nvPr/>
        </p:nvSpPr>
        <p:spPr bwMode="auto">
          <a:xfrm>
            <a:off x="2239963" y="32623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9097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42" name="Picture 2" descr="yes world_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9863"/>
            <a:ext cx="9118600" cy="718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43" name="Oval 3"/>
          <p:cNvSpPr>
            <a:spLocks noChangeArrowheads="1"/>
          </p:cNvSpPr>
          <p:nvPr/>
        </p:nvSpPr>
        <p:spPr bwMode="auto">
          <a:xfrm>
            <a:off x="3124200" y="5486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044" name="Oval 4"/>
          <p:cNvSpPr>
            <a:spLocks noChangeArrowheads="1"/>
          </p:cNvSpPr>
          <p:nvPr/>
        </p:nvSpPr>
        <p:spPr bwMode="auto">
          <a:xfrm>
            <a:off x="3429000" y="5791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045" name="Oval 5"/>
          <p:cNvSpPr>
            <a:spLocks noChangeArrowheads="1"/>
          </p:cNvSpPr>
          <p:nvPr/>
        </p:nvSpPr>
        <p:spPr bwMode="auto">
          <a:xfrm>
            <a:off x="2828925" y="1676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046" name="Oval 6"/>
          <p:cNvSpPr>
            <a:spLocks noChangeArrowheads="1"/>
          </p:cNvSpPr>
          <p:nvPr/>
        </p:nvSpPr>
        <p:spPr bwMode="auto">
          <a:xfrm>
            <a:off x="3194050" y="4572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047" name="Oval 7"/>
          <p:cNvSpPr>
            <a:spLocks noChangeArrowheads="1"/>
          </p:cNvSpPr>
          <p:nvPr/>
        </p:nvSpPr>
        <p:spPr bwMode="auto">
          <a:xfrm>
            <a:off x="4191000" y="4724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048" name="Oval 8"/>
          <p:cNvSpPr>
            <a:spLocks noChangeArrowheads="1"/>
          </p:cNvSpPr>
          <p:nvPr/>
        </p:nvSpPr>
        <p:spPr bwMode="auto">
          <a:xfrm>
            <a:off x="2286000" y="2514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049" name="Oval 9"/>
          <p:cNvSpPr>
            <a:spLocks noChangeArrowheads="1"/>
          </p:cNvSpPr>
          <p:nvPr/>
        </p:nvSpPr>
        <p:spPr bwMode="auto">
          <a:xfrm>
            <a:off x="1912938" y="7381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050" name="Oval 10"/>
          <p:cNvSpPr>
            <a:spLocks noChangeArrowheads="1"/>
          </p:cNvSpPr>
          <p:nvPr/>
        </p:nvSpPr>
        <p:spPr bwMode="auto">
          <a:xfrm>
            <a:off x="2667000" y="457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051" name="Oval 11"/>
          <p:cNvSpPr>
            <a:spLocks noChangeArrowheads="1"/>
          </p:cNvSpPr>
          <p:nvPr/>
        </p:nvSpPr>
        <p:spPr bwMode="auto">
          <a:xfrm>
            <a:off x="715963" y="23907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052" name="Oval 12"/>
          <p:cNvSpPr>
            <a:spLocks noChangeArrowheads="1"/>
          </p:cNvSpPr>
          <p:nvPr/>
        </p:nvSpPr>
        <p:spPr bwMode="auto">
          <a:xfrm>
            <a:off x="7086600" y="3200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053" name="Oval 13"/>
          <p:cNvSpPr>
            <a:spLocks noChangeArrowheads="1"/>
          </p:cNvSpPr>
          <p:nvPr/>
        </p:nvSpPr>
        <p:spPr bwMode="auto">
          <a:xfrm>
            <a:off x="7988300" y="4089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054" name="Oval 14"/>
          <p:cNvSpPr>
            <a:spLocks noChangeArrowheads="1"/>
          </p:cNvSpPr>
          <p:nvPr/>
        </p:nvSpPr>
        <p:spPr bwMode="auto">
          <a:xfrm>
            <a:off x="7975600" y="34480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055" name="Oval 15"/>
          <p:cNvSpPr>
            <a:spLocks noChangeArrowheads="1"/>
          </p:cNvSpPr>
          <p:nvPr/>
        </p:nvSpPr>
        <p:spPr bwMode="auto">
          <a:xfrm>
            <a:off x="6761163" y="61102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056" name="Oval 16"/>
          <p:cNvSpPr>
            <a:spLocks noChangeArrowheads="1"/>
          </p:cNvSpPr>
          <p:nvPr/>
        </p:nvSpPr>
        <p:spPr bwMode="auto">
          <a:xfrm>
            <a:off x="8140700" y="52546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057" name="Oval 17"/>
          <p:cNvSpPr>
            <a:spLocks noChangeArrowheads="1"/>
          </p:cNvSpPr>
          <p:nvPr/>
        </p:nvSpPr>
        <p:spPr bwMode="auto">
          <a:xfrm>
            <a:off x="7162800" y="6191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058" name="Oval 18"/>
          <p:cNvSpPr>
            <a:spLocks noChangeArrowheads="1"/>
          </p:cNvSpPr>
          <p:nvPr/>
        </p:nvSpPr>
        <p:spPr bwMode="auto">
          <a:xfrm>
            <a:off x="6696075" y="8651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059" name="Oval 19"/>
          <p:cNvSpPr>
            <a:spLocks noChangeArrowheads="1"/>
          </p:cNvSpPr>
          <p:nvPr/>
        </p:nvSpPr>
        <p:spPr bwMode="auto">
          <a:xfrm>
            <a:off x="8253413" y="31067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060" name="Oval 20"/>
          <p:cNvSpPr>
            <a:spLocks noChangeArrowheads="1"/>
          </p:cNvSpPr>
          <p:nvPr/>
        </p:nvSpPr>
        <p:spPr bwMode="auto">
          <a:xfrm>
            <a:off x="4422775" y="20875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061" name="Oval 21"/>
          <p:cNvSpPr>
            <a:spLocks noChangeArrowheads="1"/>
          </p:cNvSpPr>
          <p:nvPr/>
        </p:nvSpPr>
        <p:spPr bwMode="auto">
          <a:xfrm>
            <a:off x="4330700" y="30638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062" name="Oval 22"/>
          <p:cNvSpPr>
            <a:spLocks noChangeArrowheads="1"/>
          </p:cNvSpPr>
          <p:nvPr/>
        </p:nvSpPr>
        <p:spPr bwMode="auto">
          <a:xfrm>
            <a:off x="7256463" y="46640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063" name="Oval 23"/>
          <p:cNvSpPr>
            <a:spLocks noChangeArrowheads="1"/>
          </p:cNvSpPr>
          <p:nvPr/>
        </p:nvSpPr>
        <p:spPr bwMode="auto">
          <a:xfrm>
            <a:off x="5399088" y="40020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064" name="Oval 24"/>
          <p:cNvSpPr>
            <a:spLocks noChangeArrowheads="1"/>
          </p:cNvSpPr>
          <p:nvPr/>
        </p:nvSpPr>
        <p:spPr bwMode="auto">
          <a:xfrm>
            <a:off x="4973638" y="8826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065" name="Oval 25"/>
          <p:cNvSpPr>
            <a:spLocks noChangeArrowheads="1"/>
          </p:cNvSpPr>
          <p:nvPr/>
        </p:nvSpPr>
        <p:spPr bwMode="auto">
          <a:xfrm>
            <a:off x="2239963" y="32623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50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4994" name="Picture 2" descr="yes world_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9863"/>
            <a:ext cx="9118600" cy="718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4995" name="Oval 3"/>
          <p:cNvSpPr>
            <a:spLocks noChangeArrowheads="1"/>
          </p:cNvSpPr>
          <p:nvPr/>
        </p:nvSpPr>
        <p:spPr bwMode="auto">
          <a:xfrm>
            <a:off x="3124200" y="5486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4996" name="Oval 4"/>
          <p:cNvSpPr>
            <a:spLocks noChangeArrowheads="1"/>
          </p:cNvSpPr>
          <p:nvPr/>
        </p:nvSpPr>
        <p:spPr bwMode="auto">
          <a:xfrm>
            <a:off x="3429000" y="5791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4997" name="Oval 5"/>
          <p:cNvSpPr>
            <a:spLocks noChangeArrowheads="1"/>
          </p:cNvSpPr>
          <p:nvPr/>
        </p:nvSpPr>
        <p:spPr bwMode="auto">
          <a:xfrm>
            <a:off x="2828925" y="1676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4998" name="Oval 6"/>
          <p:cNvSpPr>
            <a:spLocks noChangeArrowheads="1"/>
          </p:cNvSpPr>
          <p:nvPr/>
        </p:nvSpPr>
        <p:spPr bwMode="auto">
          <a:xfrm>
            <a:off x="3194050" y="4572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4999" name="Oval 7"/>
          <p:cNvSpPr>
            <a:spLocks noChangeArrowheads="1"/>
          </p:cNvSpPr>
          <p:nvPr/>
        </p:nvSpPr>
        <p:spPr bwMode="auto">
          <a:xfrm>
            <a:off x="4191000" y="4724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5000" name="Oval 8"/>
          <p:cNvSpPr>
            <a:spLocks noChangeArrowheads="1"/>
          </p:cNvSpPr>
          <p:nvPr/>
        </p:nvSpPr>
        <p:spPr bwMode="auto">
          <a:xfrm>
            <a:off x="2286000" y="2514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5001" name="Oval 9"/>
          <p:cNvSpPr>
            <a:spLocks noChangeArrowheads="1"/>
          </p:cNvSpPr>
          <p:nvPr/>
        </p:nvSpPr>
        <p:spPr bwMode="auto">
          <a:xfrm>
            <a:off x="1912938" y="7381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5002" name="Oval 10"/>
          <p:cNvSpPr>
            <a:spLocks noChangeArrowheads="1"/>
          </p:cNvSpPr>
          <p:nvPr/>
        </p:nvSpPr>
        <p:spPr bwMode="auto">
          <a:xfrm>
            <a:off x="2667000" y="457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5003" name="Oval 11"/>
          <p:cNvSpPr>
            <a:spLocks noChangeArrowheads="1"/>
          </p:cNvSpPr>
          <p:nvPr/>
        </p:nvSpPr>
        <p:spPr bwMode="auto">
          <a:xfrm>
            <a:off x="715963" y="23907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5004" name="Oval 12"/>
          <p:cNvSpPr>
            <a:spLocks noChangeArrowheads="1"/>
          </p:cNvSpPr>
          <p:nvPr/>
        </p:nvSpPr>
        <p:spPr bwMode="auto">
          <a:xfrm>
            <a:off x="7086600" y="3200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5005" name="Oval 13"/>
          <p:cNvSpPr>
            <a:spLocks noChangeArrowheads="1"/>
          </p:cNvSpPr>
          <p:nvPr/>
        </p:nvSpPr>
        <p:spPr bwMode="auto">
          <a:xfrm>
            <a:off x="7988300" y="4089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5006" name="Oval 14"/>
          <p:cNvSpPr>
            <a:spLocks noChangeArrowheads="1"/>
          </p:cNvSpPr>
          <p:nvPr/>
        </p:nvSpPr>
        <p:spPr bwMode="auto">
          <a:xfrm>
            <a:off x="7975600" y="34480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5007" name="Oval 15"/>
          <p:cNvSpPr>
            <a:spLocks noChangeArrowheads="1"/>
          </p:cNvSpPr>
          <p:nvPr/>
        </p:nvSpPr>
        <p:spPr bwMode="auto">
          <a:xfrm>
            <a:off x="6761163" y="61102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5008" name="Oval 16"/>
          <p:cNvSpPr>
            <a:spLocks noChangeArrowheads="1"/>
          </p:cNvSpPr>
          <p:nvPr/>
        </p:nvSpPr>
        <p:spPr bwMode="auto">
          <a:xfrm>
            <a:off x="8140700" y="52546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5009" name="Oval 17"/>
          <p:cNvSpPr>
            <a:spLocks noChangeArrowheads="1"/>
          </p:cNvSpPr>
          <p:nvPr/>
        </p:nvSpPr>
        <p:spPr bwMode="auto">
          <a:xfrm>
            <a:off x="3908425" y="27352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5010" name="Oval 18"/>
          <p:cNvSpPr>
            <a:spLocks noChangeArrowheads="1"/>
          </p:cNvSpPr>
          <p:nvPr/>
        </p:nvSpPr>
        <p:spPr bwMode="auto">
          <a:xfrm>
            <a:off x="7162800" y="6191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5011" name="Oval 19"/>
          <p:cNvSpPr>
            <a:spLocks noChangeArrowheads="1"/>
          </p:cNvSpPr>
          <p:nvPr/>
        </p:nvSpPr>
        <p:spPr bwMode="auto">
          <a:xfrm>
            <a:off x="6696075" y="8651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5012" name="Oval 20"/>
          <p:cNvSpPr>
            <a:spLocks noChangeArrowheads="1"/>
          </p:cNvSpPr>
          <p:nvPr/>
        </p:nvSpPr>
        <p:spPr bwMode="auto">
          <a:xfrm>
            <a:off x="8253413" y="31067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5013" name="Oval 21"/>
          <p:cNvSpPr>
            <a:spLocks noChangeArrowheads="1"/>
          </p:cNvSpPr>
          <p:nvPr/>
        </p:nvSpPr>
        <p:spPr bwMode="auto">
          <a:xfrm>
            <a:off x="4422775" y="20875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5014" name="Oval 22"/>
          <p:cNvSpPr>
            <a:spLocks noChangeArrowheads="1"/>
          </p:cNvSpPr>
          <p:nvPr/>
        </p:nvSpPr>
        <p:spPr bwMode="auto">
          <a:xfrm>
            <a:off x="4330700" y="30638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5015" name="Oval 23"/>
          <p:cNvSpPr>
            <a:spLocks noChangeArrowheads="1"/>
          </p:cNvSpPr>
          <p:nvPr/>
        </p:nvSpPr>
        <p:spPr bwMode="auto">
          <a:xfrm>
            <a:off x="7256463" y="46640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5016" name="Oval 24"/>
          <p:cNvSpPr>
            <a:spLocks noChangeArrowheads="1"/>
          </p:cNvSpPr>
          <p:nvPr/>
        </p:nvSpPr>
        <p:spPr bwMode="auto">
          <a:xfrm>
            <a:off x="5399088" y="40020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5017" name="Oval 25"/>
          <p:cNvSpPr>
            <a:spLocks noChangeArrowheads="1"/>
          </p:cNvSpPr>
          <p:nvPr/>
        </p:nvSpPr>
        <p:spPr bwMode="auto">
          <a:xfrm>
            <a:off x="4973638" y="8826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5018" name="Oval 26"/>
          <p:cNvSpPr>
            <a:spLocks noChangeArrowheads="1"/>
          </p:cNvSpPr>
          <p:nvPr/>
        </p:nvSpPr>
        <p:spPr bwMode="auto">
          <a:xfrm>
            <a:off x="2239963" y="32623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5002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2946" name="Picture 2" descr="yes world_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9863"/>
            <a:ext cx="9118600" cy="718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2947" name="Oval 3"/>
          <p:cNvSpPr>
            <a:spLocks noChangeArrowheads="1"/>
          </p:cNvSpPr>
          <p:nvPr/>
        </p:nvSpPr>
        <p:spPr bwMode="auto">
          <a:xfrm>
            <a:off x="3124200" y="5486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2948" name="Oval 4"/>
          <p:cNvSpPr>
            <a:spLocks noChangeArrowheads="1"/>
          </p:cNvSpPr>
          <p:nvPr/>
        </p:nvSpPr>
        <p:spPr bwMode="auto">
          <a:xfrm>
            <a:off x="3429000" y="5791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2949" name="Oval 5"/>
          <p:cNvSpPr>
            <a:spLocks noChangeArrowheads="1"/>
          </p:cNvSpPr>
          <p:nvPr/>
        </p:nvSpPr>
        <p:spPr bwMode="auto">
          <a:xfrm>
            <a:off x="2828925" y="1676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2950" name="Oval 6"/>
          <p:cNvSpPr>
            <a:spLocks noChangeArrowheads="1"/>
          </p:cNvSpPr>
          <p:nvPr/>
        </p:nvSpPr>
        <p:spPr bwMode="auto">
          <a:xfrm>
            <a:off x="3194050" y="4572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2951" name="Oval 7"/>
          <p:cNvSpPr>
            <a:spLocks noChangeArrowheads="1"/>
          </p:cNvSpPr>
          <p:nvPr/>
        </p:nvSpPr>
        <p:spPr bwMode="auto">
          <a:xfrm>
            <a:off x="4191000" y="4724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2952" name="Oval 8"/>
          <p:cNvSpPr>
            <a:spLocks noChangeArrowheads="1"/>
          </p:cNvSpPr>
          <p:nvPr/>
        </p:nvSpPr>
        <p:spPr bwMode="auto">
          <a:xfrm>
            <a:off x="2286000" y="2514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2953" name="Oval 9"/>
          <p:cNvSpPr>
            <a:spLocks noChangeArrowheads="1"/>
          </p:cNvSpPr>
          <p:nvPr/>
        </p:nvSpPr>
        <p:spPr bwMode="auto">
          <a:xfrm>
            <a:off x="1912938" y="7381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2954" name="Oval 10"/>
          <p:cNvSpPr>
            <a:spLocks noChangeArrowheads="1"/>
          </p:cNvSpPr>
          <p:nvPr/>
        </p:nvSpPr>
        <p:spPr bwMode="auto">
          <a:xfrm>
            <a:off x="2667000" y="457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2955" name="Oval 11"/>
          <p:cNvSpPr>
            <a:spLocks noChangeArrowheads="1"/>
          </p:cNvSpPr>
          <p:nvPr/>
        </p:nvSpPr>
        <p:spPr bwMode="auto">
          <a:xfrm>
            <a:off x="715963" y="23907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2956" name="Oval 12"/>
          <p:cNvSpPr>
            <a:spLocks noChangeArrowheads="1"/>
          </p:cNvSpPr>
          <p:nvPr/>
        </p:nvSpPr>
        <p:spPr bwMode="auto">
          <a:xfrm>
            <a:off x="7086600" y="3200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2957" name="Oval 13"/>
          <p:cNvSpPr>
            <a:spLocks noChangeArrowheads="1"/>
          </p:cNvSpPr>
          <p:nvPr/>
        </p:nvSpPr>
        <p:spPr bwMode="auto">
          <a:xfrm>
            <a:off x="7988300" y="4089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2958" name="Oval 14"/>
          <p:cNvSpPr>
            <a:spLocks noChangeArrowheads="1"/>
          </p:cNvSpPr>
          <p:nvPr/>
        </p:nvSpPr>
        <p:spPr bwMode="auto">
          <a:xfrm>
            <a:off x="7975600" y="34480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2959" name="Oval 15"/>
          <p:cNvSpPr>
            <a:spLocks noChangeArrowheads="1"/>
          </p:cNvSpPr>
          <p:nvPr/>
        </p:nvSpPr>
        <p:spPr bwMode="auto">
          <a:xfrm>
            <a:off x="5518150" y="2794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2960" name="Oval 16"/>
          <p:cNvSpPr>
            <a:spLocks noChangeArrowheads="1"/>
          </p:cNvSpPr>
          <p:nvPr/>
        </p:nvSpPr>
        <p:spPr bwMode="auto">
          <a:xfrm>
            <a:off x="6761163" y="61102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2961" name="Oval 17"/>
          <p:cNvSpPr>
            <a:spLocks noChangeArrowheads="1"/>
          </p:cNvSpPr>
          <p:nvPr/>
        </p:nvSpPr>
        <p:spPr bwMode="auto">
          <a:xfrm>
            <a:off x="8140700" y="52546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2962" name="Oval 18"/>
          <p:cNvSpPr>
            <a:spLocks noChangeArrowheads="1"/>
          </p:cNvSpPr>
          <p:nvPr/>
        </p:nvSpPr>
        <p:spPr bwMode="auto">
          <a:xfrm>
            <a:off x="3908425" y="27352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2963" name="Oval 19"/>
          <p:cNvSpPr>
            <a:spLocks noChangeArrowheads="1"/>
          </p:cNvSpPr>
          <p:nvPr/>
        </p:nvSpPr>
        <p:spPr bwMode="auto">
          <a:xfrm>
            <a:off x="7162800" y="6191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2964" name="Oval 20"/>
          <p:cNvSpPr>
            <a:spLocks noChangeArrowheads="1"/>
          </p:cNvSpPr>
          <p:nvPr/>
        </p:nvSpPr>
        <p:spPr bwMode="auto">
          <a:xfrm>
            <a:off x="6696075" y="8651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2965" name="Oval 21"/>
          <p:cNvSpPr>
            <a:spLocks noChangeArrowheads="1"/>
          </p:cNvSpPr>
          <p:nvPr/>
        </p:nvSpPr>
        <p:spPr bwMode="auto">
          <a:xfrm>
            <a:off x="8253413" y="31067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2966" name="Oval 22"/>
          <p:cNvSpPr>
            <a:spLocks noChangeArrowheads="1"/>
          </p:cNvSpPr>
          <p:nvPr/>
        </p:nvSpPr>
        <p:spPr bwMode="auto">
          <a:xfrm>
            <a:off x="4422775" y="20875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2967" name="Oval 23"/>
          <p:cNvSpPr>
            <a:spLocks noChangeArrowheads="1"/>
          </p:cNvSpPr>
          <p:nvPr/>
        </p:nvSpPr>
        <p:spPr bwMode="auto">
          <a:xfrm>
            <a:off x="4330700" y="30638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2968" name="Oval 24"/>
          <p:cNvSpPr>
            <a:spLocks noChangeArrowheads="1"/>
          </p:cNvSpPr>
          <p:nvPr/>
        </p:nvSpPr>
        <p:spPr bwMode="auto">
          <a:xfrm>
            <a:off x="7256463" y="46640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2969" name="Oval 25"/>
          <p:cNvSpPr>
            <a:spLocks noChangeArrowheads="1"/>
          </p:cNvSpPr>
          <p:nvPr/>
        </p:nvSpPr>
        <p:spPr bwMode="auto">
          <a:xfrm>
            <a:off x="5399088" y="40020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2970" name="Oval 26"/>
          <p:cNvSpPr>
            <a:spLocks noChangeArrowheads="1"/>
          </p:cNvSpPr>
          <p:nvPr/>
        </p:nvSpPr>
        <p:spPr bwMode="auto">
          <a:xfrm>
            <a:off x="4973638" y="8826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2971" name="Oval 27"/>
          <p:cNvSpPr>
            <a:spLocks noChangeArrowheads="1"/>
          </p:cNvSpPr>
          <p:nvPr/>
        </p:nvSpPr>
        <p:spPr bwMode="auto">
          <a:xfrm>
            <a:off x="2239963" y="32623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2954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0898" name="Picture 2" descr="yes world_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9863"/>
            <a:ext cx="9118600" cy="718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0899" name="Oval 3"/>
          <p:cNvSpPr>
            <a:spLocks noChangeArrowheads="1"/>
          </p:cNvSpPr>
          <p:nvPr/>
        </p:nvSpPr>
        <p:spPr bwMode="auto">
          <a:xfrm>
            <a:off x="3124200" y="5486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900" name="Oval 4"/>
          <p:cNvSpPr>
            <a:spLocks noChangeArrowheads="1"/>
          </p:cNvSpPr>
          <p:nvPr/>
        </p:nvSpPr>
        <p:spPr bwMode="auto">
          <a:xfrm>
            <a:off x="3429000" y="5791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901" name="Oval 5"/>
          <p:cNvSpPr>
            <a:spLocks noChangeArrowheads="1"/>
          </p:cNvSpPr>
          <p:nvPr/>
        </p:nvSpPr>
        <p:spPr bwMode="auto">
          <a:xfrm>
            <a:off x="2828925" y="1676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902" name="Oval 6"/>
          <p:cNvSpPr>
            <a:spLocks noChangeArrowheads="1"/>
          </p:cNvSpPr>
          <p:nvPr/>
        </p:nvSpPr>
        <p:spPr bwMode="auto">
          <a:xfrm>
            <a:off x="3194050" y="4572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903" name="Oval 7"/>
          <p:cNvSpPr>
            <a:spLocks noChangeArrowheads="1"/>
          </p:cNvSpPr>
          <p:nvPr/>
        </p:nvSpPr>
        <p:spPr bwMode="auto">
          <a:xfrm>
            <a:off x="4191000" y="4724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904" name="Oval 8"/>
          <p:cNvSpPr>
            <a:spLocks noChangeArrowheads="1"/>
          </p:cNvSpPr>
          <p:nvPr/>
        </p:nvSpPr>
        <p:spPr bwMode="auto">
          <a:xfrm>
            <a:off x="2286000" y="2514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905" name="Oval 9"/>
          <p:cNvSpPr>
            <a:spLocks noChangeArrowheads="1"/>
          </p:cNvSpPr>
          <p:nvPr/>
        </p:nvSpPr>
        <p:spPr bwMode="auto">
          <a:xfrm>
            <a:off x="1912938" y="7381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906" name="Oval 10"/>
          <p:cNvSpPr>
            <a:spLocks noChangeArrowheads="1"/>
          </p:cNvSpPr>
          <p:nvPr/>
        </p:nvSpPr>
        <p:spPr bwMode="auto">
          <a:xfrm>
            <a:off x="2667000" y="457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907" name="Oval 11"/>
          <p:cNvSpPr>
            <a:spLocks noChangeArrowheads="1"/>
          </p:cNvSpPr>
          <p:nvPr/>
        </p:nvSpPr>
        <p:spPr bwMode="auto">
          <a:xfrm>
            <a:off x="715963" y="23907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908" name="Oval 12"/>
          <p:cNvSpPr>
            <a:spLocks noChangeArrowheads="1"/>
          </p:cNvSpPr>
          <p:nvPr/>
        </p:nvSpPr>
        <p:spPr bwMode="auto">
          <a:xfrm>
            <a:off x="7086600" y="3200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909" name="Oval 13"/>
          <p:cNvSpPr>
            <a:spLocks noChangeArrowheads="1"/>
          </p:cNvSpPr>
          <p:nvPr/>
        </p:nvSpPr>
        <p:spPr bwMode="auto">
          <a:xfrm>
            <a:off x="7988300" y="4089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910" name="Oval 14"/>
          <p:cNvSpPr>
            <a:spLocks noChangeArrowheads="1"/>
          </p:cNvSpPr>
          <p:nvPr/>
        </p:nvSpPr>
        <p:spPr bwMode="auto">
          <a:xfrm>
            <a:off x="7975600" y="34480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911" name="Oval 15"/>
          <p:cNvSpPr>
            <a:spLocks noChangeArrowheads="1"/>
          </p:cNvSpPr>
          <p:nvPr/>
        </p:nvSpPr>
        <p:spPr bwMode="auto">
          <a:xfrm>
            <a:off x="7258050" y="36385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912" name="Oval 16"/>
          <p:cNvSpPr>
            <a:spLocks noChangeArrowheads="1"/>
          </p:cNvSpPr>
          <p:nvPr/>
        </p:nvSpPr>
        <p:spPr bwMode="auto">
          <a:xfrm>
            <a:off x="5518150" y="2794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913" name="Oval 17"/>
          <p:cNvSpPr>
            <a:spLocks noChangeArrowheads="1"/>
          </p:cNvSpPr>
          <p:nvPr/>
        </p:nvSpPr>
        <p:spPr bwMode="auto">
          <a:xfrm>
            <a:off x="6761163" y="61102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914" name="Oval 18"/>
          <p:cNvSpPr>
            <a:spLocks noChangeArrowheads="1"/>
          </p:cNvSpPr>
          <p:nvPr/>
        </p:nvSpPr>
        <p:spPr bwMode="auto">
          <a:xfrm>
            <a:off x="8140700" y="52546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915" name="Oval 19"/>
          <p:cNvSpPr>
            <a:spLocks noChangeArrowheads="1"/>
          </p:cNvSpPr>
          <p:nvPr/>
        </p:nvSpPr>
        <p:spPr bwMode="auto">
          <a:xfrm>
            <a:off x="3908425" y="27352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916" name="Oval 20"/>
          <p:cNvSpPr>
            <a:spLocks noChangeArrowheads="1"/>
          </p:cNvSpPr>
          <p:nvPr/>
        </p:nvSpPr>
        <p:spPr bwMode="auto">
          <a:xfrm>
            <a:off x="7162800" y="6191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917" name="Oval 21"/>
          <p:cNvSpPr>
            <a:spLocks noChangeArrowheads="1"/>
          </p:cNvSpPr>
          <p:nvPr/>
        </p:nvSpPr>
        <p:spPr bwMode="auto">
          <a:xfrm>
            <a:off x="6696075" y="8651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918" name="Oval 22"/>
          <p:cNvSpPr>
            <a:spLocks noChangeArrowheads="1"/>
          </p:cNvSpPr>
          <p:nvPr/>
        </p:nvSpPr>
        <p:spPr bwMode="auto">
          <a:xfrm>
            <a:off x="8253413" y="31067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919" name="Oval 23"/>
          <p:cNvSpPr>
            <a:spLocks noChangeArrowheads="1"/>
          </p:cNvSpPr>
          <p:nvPr/>
        </p:nvSpPr>
        <p:spPr bwMode="auto">
          <a:xfrm>
            <a:off x="4422775" y="20875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920" name="Oval 24"/>
          <p:cNvSpPr>
            <a:spLocks noChangeArrowheads="1"/>
          </p:cNvSpPr>
          <p:nvPr/>
        </p:nvSpPr>
        <p:spPr bwMode="auto">
          <a:xfrm>
            <a:off x="4330700" y="30638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921" name="Oval 25"/>
          <p:cNvSpPr>
            <a:spLocks noChangeArrowheads="1"/>
          </p:cNvSpPr>
          <p:nvPr/>
        </p:nvSpPr>
        <p:spPr bwMode="auto">
          <a:xfrm>
            <a:off x="7256463" y="46640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922" name="Oval 26"/>
          <p:cNvSpPr>
            <a:spLocks noChangeArrowheads="1"/>
          </p:cNvSpPr>
          <p:nvPr/>
        </p:nvSpPr>
        <p:spPr bwMode="auto">
          <a:xfrm>
            <a:off x="5399088" y="40020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923" name="Oval 27"/>
          <p:cNvSpPr>
            <a:spLocks noChangeArrowheads="1"/>
          </p:cNvSpPr>
          <p:nvPr/>
        </p:nvSpPr>
        <p:spPr bwMode="auto">
          <a:xfrm>
            <a:off x="4973638" y="8826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924" name="Oval 28"/>
          <p:cNvSpPr>
            <a:spLocks noChangeArrowheads="1"/>
          </p:cNvSpPr>
          <p:nvPr/>
        </p:nvSpPr>
        <p:spPr bwMode="auto">
          <a:xfrm>
            <a:off x="2239963" y="32623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906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4754" name="Picture 2" descr="yes world_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9863"/>
            <a:ext cx="9118600" cy="718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4755" name="Oval 3"/>
          <p:cNvSpPr>
            <a:spLocks noChangeArrowheads="1"/>
          </p:cNvSpPr>
          <p:nvPr/>
        </p:nvSpPr>
        <p:spPr bwMode="auto">
          <a:xfrm>
            <a:off x="3124200" y="5486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4756" name="Oval 4"/>
          <p:cNvSpPr>
            <a:spLocks noChangeArrowheads="1"/>
          </p:cNvSpPr>
          <p:nvPr/>
        </p:nvSpPr>
        <p:spPr bwMode="auto">
          <a:xfrm>
            <a:off x="3429000" y="5791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4757" name="Oval 5"/>
          <p:cNvSpPr>
            <a:spLocks noChangeArrowheads="1"/>
          </p:cNvSpPr>
          <p:nvPr/>
        </p:nvSpPr>
        <p:spPr bwMode="auto">
          <a:xfrm>
            <a:off x="2828925" y="1676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4758" name="Oval 6"/>
          <p:cNvSpPr>
            <a:spLocks noChangeArrowheads="1"/>
          </p:cNvSpPr>
          <p:nvPr/>
        </p:nvSpPr>
        <p:spPr bwMode="auto">
          <a:xfrm>
            <a:off x="3194050" y="4572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4759" name="Oval 7"/>
          <p:cNvSpPr>
            <a:spLocks noChangeArrowheads="1"/>
          </p:cNvSpPr>
          <p:nvPr/>
        </p:nvSpPr>
        <p:spPr bwMode="auto">
          <a:xfrm>
            <a:off x="4191000" y="4724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4760" name="Oval 8"/>
          <p:cNvSpPr>
            <a:spLocks noChangeArrowheads="1"/>
          </p:cNvSpPr>
          <p:nvPr/>
        </p:nvSpPr>
        <p:spPr bwMode="auto">
          <a:xfrm>
            <a:off x="2286000" y="2514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4761" name="Oval 9"/>
          <p:cNvSpPr>
            <a:spLocks noChangeArrowheads="1"/>
          </p:cNvSpPr>
          <p:nvPr/>
        </p:nvSpPr>
        <p:spPr bwMode="auto">
          <a:xfrm>
            <a:off x="1912938" y="7381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4762" name="Oval 10"/>
          <p:cNvSpPr>
            <a:spLocks noChangeArrowheads="1"/>
          </p:cNvSpPr>
          <p:nvPr/>
        </p:nvSpPr>
        <p:spPr bwMode="auto">
          <a:xfrm>
            <a:off x="2667000" y="457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4763" name="Oval 11"/>
          <p:cNvSpPr>
            <a:spLocks noChangeArrowheads="1"/>
          </p:cNvSpPr>
          <p:nvPr/>
        </p:nvSpPr>
        <p:spPr bwMode="auto">
          <a:xfrm>
            <a:off x="715963" y="23907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4764" name="Oval 12"/>
          <p:cNvSpPr>
            <a:spLocks noChangeArrowheads="1"/>
          </p:cNvSpPr>
          <p:nvPr/>
        </p:nvSpPr>
        <p:spPr bwMode="auto">
          <a:xfrm>
            <a:off x="7086600" y="3200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4765" name="Oval 13"/>
          <p:cNvSpPr>
            <a:spLocks noChangeArrowheads="1"/>
          </p:cNvSpPr>
          <p:nvPr/>
        </p:nvSpPr>
        <p:spPr bwMode="auto">
          <a:xfrm>
            <a:off x="7988300" y="4089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4766" name="Oval 14"/>
          <p:cNvSpPr>
            <a:spLocks noChangeArrowheads="1"/>
          </p:cNvSpPr>
          <p:nvPr/>
        </p:nvSpPr>
        <p:spPr bwMode="auto">
          <a:xfrm>
            <a:off x="7975600" y="34480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4767" name="Oval 15"/>
          <p:cNvSpPr>
            <a:spLocks noChangeArrowheads="1"/>
          </p:cNvSpPr>
          <p:nvPr/>
        </p:nvSpPr>
        <p:spPr bwMode="auto">
          <a:xfrm>
            <a:off x="7258050" y="36385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4768" name="Oval 16"/>
          <p:cNvSpPr>
            <a:spLocks noChangeArrowheads="1"/>
          </p:cNvSpPr>
          <p:nvPr/>
        </p:nvSpPr>
        <p:spPr bwMode="auto">
          <a:xfrm>
            <a:off x="5518150" y="2794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4769" name="Oval 17"/>
          <p:cNvSpPr>
            <a:spLocks noChangeArrowheads="1"/>
          </p:cNvSpPr>
          <p:nvPr/>
        </p:nvSpPr>
        <p:spPr bwMode="auto">
          <a:xfrm>
            <a:off x="6761163" y="61102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4770" name="Oval 18"/>
          <p:cNvSpPr>
            <a:spLocks noChangeArrowheads="1"/>
          </p:cNvSpPr>
          <p:nvPr/>
        </p:nvSpPr>
        <p:spPr bwMode="auto">
          <a:xfrm>
            <a:off x="8140700" y="52546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4771" name="Oval 19"/>
          <p:cNvSpPr>
            <a:spLocks noChangeArrowheads="1"/>
          </p:cNvSpPr>
          <p:nvPr/>
        </p:nvSpPr>
        <p:spPr bwMode="auto">
          <a:xfrm>
            <a:off x="3908425" y="27352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4772" name="Oval 20"/>
          <p:cNvSpPr>
            <a:spLocks noChangeArrowheads="1"/>
          </p:cNvSpPr>
          <p:nvPr/>
        </p:nvSpPr>
        <p:spPr bwMode="auto">
          <a:xfrm>
            <a:off x="7162800" y="6191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4773" name="Oval 21"/>
          <p:cNvSpPr>
            <a:spLocks noChangeArrowheads="1"/>
          </p:cNvSpPr>
          <p:nvPr/>
        </p:nvSpPr>
        <p:spPr bwMode="auto">
          <a:xfrm>
            <a:off x="6696075" y="8651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4774" name="Oval 22"/>
          <p:cNvSpPr>
            <a:spLocks noChangeArrowheads="1"/>
          </p:cNvSpPr>
          <p:nvPr/>
        </p:nvSpPr>
        <p:spPr bwMode="auto">
          <a:xfrm>
            <a:off x="8253413" y="31067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4775" name="Oval 23"/>
          <p:cNvSpPr>
            <a:spLocks noChangeArrowheads="1"/>
          </p:cNvSpPr>
          <p:nvPr/>
        </p:nvSpPr>
        <p:spPr bwMode="auto">
          <a:xfrm>
            <a:off x="4422775" y="20875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4776" name="Oval 24"/>
          <p:cNvSpPr>
            <a:spLocks noChangeArrowheads="1"/>
          </p:cNvSpPr>
          <p:nvPr/>
        </p:nvSpPr>
        <p:spPr bwMode="auto">
          <a:xfrm>
            <a:off x="4330700" y="30638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4777" name="Oval 25"/>
          <p:cNvSpPr>
            <a:spLocks noChangeArrowheads="1"/>
          </p:cNvSpPr>
          <p:nvPr/>
        </p:nvSpPr>
        <p:spPr bwMode="auto">
          <a:xfrm>
            <a:off x="7256463" y="46640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4778" name="Oval 26"/>
          <p:cNvSpPr>
            <a:spLocks noChangeArrowheads="1"/>
          </p:cNvSpPr>
          <p:nvPr/>
        </p:nvSpPr>
        <p:spPr bwMode="auto">
          <a:xfrm>
            <a:off x="5399088" y="40020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4779" name="Oval 27"/>
          <p:cNvSpPr>
            <a:spLocks noChangeArrowheads="1"/>
          </p:cNvSpPr>
          <p:nvPr/>
        </p:nvSpPr>
        <p:spPr bwMode="auto">
          <a:xfrm>
            <a:off x="4973638" y="8826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4780" name="Oval 28"/>
          <p:cNvSpPr>
            <a:spLocks noChangeArrowheads="1"/>
          </p:cNvSpPr>
          <p:nvPr/>
        </p:nvSpPr>
        <p:spPr bwMode="auto">
          <a:xfrm>
            <a:off x="2239963" y="32623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476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0" charset="2"/>
              <a:buNone/>
            </a:pPr>
            <a:r>
              <a:rPr lang="en-US"/>
              <a:t>	- Rates of hybridization</a:t>
            </a:r>
          </a:p>
          <a:p>
            <a:pPr>
              <a:buFont typeface="Wingdings" pitchFamily="20" charset="2"/>
              <a:buNone/>
            </a:pPr>
            <a:r>
              <a:rPr lang="en-US"/>
              <a:t>	- Fertility of hybrids</a:t>
            </a:r>
          </a:p>
          <a:p>
            <a:pPr>
              <a:buFont typeface="Wingdings" pitchFamily="20" charset="2"/>
              <a:buNone/>
            </a:pPr>
            <a:r>
              <a:rPr lang="en-US"/>
              <a:t>	</a:t>
            </a:r>
          </a:p>
        </p:txBody>
      </p:sp>
      <p:sp>
        <p:nvSpPr>
          <p:cNvPr id="8253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We’ll be discussing: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2706" name="Picture 2" descr="yes world_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9863"/>
            <a:ext cx="9118600" cy="718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2707" name="Oval 3"/>
          <p:cNvSpPr>
            <a:spLocks noChangeArrowheads="1"/>
          </p:cNvSpPr>
          <p:nvPr/>
        </p:nvSpPr>
        <p:spPr bwMode="auto">
          <a:xfrm>
            <a:off x="3124200" y="5486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2708" name="Oval 4"/>
          <p:cNvSpPr>
            <a:spLocks noChangeArrowheads="1"/>
          </p:cNvSpPr>
          <p:nvPr/>
        </p:nvSpPr>
        <p:spPr bwMode="auto">
          <a:xfrm>
            <a:off x="3429000" y="5791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2709" name="Oval 5"/>
          <p:cNvSpPr>
            <a:spLocks noChangeArrowheads="1"/>
          </p:cNvSpPr>
          <p:nvPr/>
        </p:nvSpPr>
        <p:spPr bwMode="auto">
          <a:xfrm>
            <a:off x="2828925" y="1676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2710" name="Oval 6"/>
          <p:cNvSpPr>
            <a:spLocks noChangeArrowheads="1"/>
          </p:cNvSpPr>
          <p:nvPr/>
        </p:nvSpPr>
        <p:spPr bwMode="auto">
          <a:xfrm>
            <a:off x="3194050" y="4572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2711" name="Oval 7"/>
          <p:cNvSpPr>
            <a:spLocks noChangeArrowheads="1"/>
          </p:cNvSpPr>
          <p:nvPr/>
        </p:nvSpPr>
        <p:spPr bwMode="auto">
          <a:xfrm>
            <a:off x="4191000" y="4724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2712" name="Oval 8"/>
          <p:cNvSpPr>
            <a:spLocks noChangeArrowheads="1"/>
          </p:cNvSpPr>
          <p:nvPr/>
        </p:nvSpPr>
        <p:spPr bwMode="auto">
          <a:xfrm>
            <a:off x="2286000" y="2514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2713" name="Oval 9"/>
          <p:cNvSpPr>
            <a:spLocks noChangeArrowheads="1"/>
          </p:cNvSpPr>
          <p:nvPr/>
        </p:nvSpPr>
        <p:spPr bwMode="auto">
          <a:xfrm>
            <a:off x="1912938" y="7381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2714" name="Oval 10"/>
          <p:cNvSpPr>
            <a:spLocks noChangeArrowheads="1"/>
          </p:cNvSpPr>
          <p:nvPr/>
        </p:nvSpPr>
        <p:spPr bwMode="auto">
          <a:xfrm>
            <a:off x="2667000" y="457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2715" name="Oval 11"/>
          <p:cNvSpPr>
            <a:spLocks noChangeArrowheads="1"/>
          </p:cNvSpPr>
          <p:nvPr/>
        </p:nvSpPr>
        <p:spPr bwMode="auto">
          <a:xfrm>
            <a:off x="715963" y="23907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2716" name="Oval 12"/>
          <p:cNvSpPr>
            <a:spLocks noChangeArrowheads="1"/>
          </p:cNvSpPr>
          <p:nvPr/>
        </p:nvSpPr>
        <p:spPr bwMode="auto">
          <a:xfrm>
            <a:off x="7086600" y="3200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2717" name="Oval 13"/>
          <p:cNvSpPr>
            <a:spLocks noChangeArrowheads="1"/>
          </p:cNvSpPr>
          <p:nvPr/>
        </p:nvSpPr>
        <p:spPr bwMode="auto">
          <a:xfrm>
            <a:off x="7988300" y="4089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2718" name="Oval 14"/>
          <p:cNvSpPr>
            <a:spLocks noChangeArrowheads="1"/>
          </p:cNvSpPr>
          <p:nvPr/>
        </p:nvSpPr>
        <p:spPr bwMode="auto">
          <a:xfrm>
            <a:off x="7975600" y="34480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2719" name="Oval 15"/>
          <p:cNvSpPr>
            <a:spLocks noChangeArrowheads="1"/>
          </p:cNvSpPr>
          <p:nvPr/>
        </p:nvSpPr>
        <p:spPr bwMode="auto">
          <a:xfrm>
            <a:off x="7258050" y="36385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2720" name="Oval 16"/>
          <p:cNvSpPr>
            <a:spLocks noChangeArrowheads="1"/>
          </p:cNvSpPr>
          <p:nvPr/>
        </p:nvSpPr>
        <p:spPr bwMode="auto">
          <a:xfrm>
            <a:off x="5518150" y="2794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2721" name="Oval 17"/>
          <p:cNvSpPr>
            <a:spLocks noChangeArrowheads="1"/>
          </p:cNvSpPr>
          <p:nvPr/>
        </p:nvSpPr>
        <p:spPr bwMode="auto">
          <a:xfrm>
            <a:off x="6761163" y="61102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2722" name="Oval 18"/>
          <p:cNvSpPr>
            <a:spLocks noChangeArrowheads="1"/>
          </p:cNvSpPr>
          <p:nvPr/>
        </p:nvSpPr>
        <p:spPr bwMode="auto">
          <a:xfrm>
            <a:off x="8140700" y="52546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2723" name="Oval 19"/>
          <p:cNvSpPr>
            <a:spLocks noChangeArrowheads="1"/>
          </p:cNvSpPr>
          <p:nvPr/>
        </p:nvSpPr>
        <p:spPr bwMode="auto">
          <a:xfrm>
            <a:off x="3908425" y="27352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2724" name="Oval 20"/>
          <p:cNvSpPr>
            <a:spLocks noChangeArrowheads="1"/>
          </p:cNvSpPr>
          <p:nvPr/>
        </p:nvSpPr>
        <p:spPr bwMode="auto">
          <a:xfrm>
            <a:off x="7162800" y="6191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2725" name="Oval 21"/>
          <p:cNvSpPr>
            <a:spLocks noChangeArrowheads="1"/>
          </p:cNvSpPr>
          <p:nvPr/>
        </p:nvSpPr>
        <p:spPr bwMode="auto">
          <a:xfrm>
            <a:off x="6696075" y="8651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2726" name="Oval 22"/>
          <p:cNvSpPr>
            <a:spLocks noChangeArrowheads="1"/>
          </p:cNvSpPr>
          <p:nvPr/>
        </p:nvSpPr>
        <p:spPr bwMode="auto">
          <a:xfrm>
            <a:off x="8253413" y="31067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2727" name="Oval 23"/>
          <p:cNvSpPr>
            <a:spLocks noChangeArrowheads="1"/>
          </p:cNvSpPr>
          <p:nvPr/>
        </p:nvSpPr>
        <p:spPr bwMode="auto">
          <a:xfrm>
            <a:off x="4422775" y="20875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2728" name="Oval 24"/>
          <p:cNvSpPr>
            <a:spLocks noChangeArrowheads="1"/>
          </p:cNvSpPr>
          <p:nvPr/>
        </p:nvSpPr>
        <p:spPr bwMode="auto">
          <a:xfrm>
            <a:off x="4330700" y="30638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2729" name="Oval 25"/>
          <p:cNvSpPr>
            <a:spLocks noChangeArrowheads="1"/>
          </p:cNvSpPr>
          <p:nvPr/>
        </p:nvSpPr>
        <p:spPr bwMode="auto">
          <a:xfrm>
            <a:off x="7256463" y="46640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2730" name="Oval 26"/>
          <p:cNvSpPr>
            <a:spLocks noChangeArrowheads="1"/>
          </p:cNvSpPr>
          <p:nvPr/>
        </p:nvSpPr>
        <p:spPr bwMode="auto">
          <a:xfrm>
            <a:off x="7389813" y="32131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2731" name="Oval 27"/>
          <p:cNvSpPr>
            <a:spLocks noChangeArrowheads="1"/>
          </p:cNvSpPr>
          <p:nvPr/>
        </p:nvSpPr>
        <p:spPr bwMode="auto">
          <a:xfrm>
            <a:off x="5399088" y="40020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2732" name="Oval 28"/>
          <p:cNvSpPr>
            <a:spLocks noChangeArrowheads="1"/>
          </p:cNvSpPr>
          <p:nvPr/>
        </p:nvSpPr>
        <p:spPr bwMode="auto">
          <a:xfrm>
            <a:off x="4973638" y="8826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2733" name="Oval 29"/>
          <p:cNvSpPr>
            <a:spLocks noChangeArrowheads="1"/>
          </p:cNvSpPr>
          <p:nvPr/>
        </p:nvSpPr>
        <p:spPr bwMode="auto">
          <a:xfrm>
            <a:off x="2239963" y="32623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714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0658" name="Picture 2" descr="yes world_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9863"/>
            <a:ext cx="9118600" cy="718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0659" name="Oval 3"/>
          <p:cNvSpPr>
            <a:spLocks noChangeArrowheads="1"/>
          </p:cNvSpPr>
          <p:nvPr/>
        </p:nvSpPr>
        <p:spPr bwMode="auto">
          <a:xfrm>
            <a:off x="3124200" y="5486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0660" name="Oval 4"/>
          <p:cNvSpPr>
            <a:spLocks noChangeArrowheads="1"/>
          </p:cNvSpPr>
          <p:nvPr/>
        </p:nvSpPr>
        <p:spPr bwMode="auto">
          <a:xfrm>
            <a:off x="3429000" y="5791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0661" name="Oval 5"/>
          <p:cNvSpPr>
            <a:spLocks noChangeArrowheads="1"/>
          </p:cNvSpPr>
          <p:nvPr/>
        </p:nvSpPr>
        <p:spPr bwMode="auto">
          <a:xfrm>
            <a:off x="2828925" y="1676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0662" name="Oval 6"/>
          <p:cNvSpPr>
            <a:spLocks noChangeArrowheads="1"/>
          </p:cNvSpPr>
          <p:nvPr/>
        </p:nvSpPr>
        <p:spPr bwMode="auto">
          <a:xfrm>
            <a:off x="3194050" y="4572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0663" name="Oval 7"/>
          <p:cNvSpPr>
            <a:spLocks noChangeArrowheads="1"/>
          </p:cNvSpPr>
          <p:nvPr/>
        </p:nvSpPr>
        <p:spPr bwMode="auto">
          <a:xfrm>
            <a:off x="4191000" y="4724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0664" name="Oval 8"/>
          <p:cNvSpPr>
            <a:spLocks noChangeArrowheads="1"/>
          </p:cNvSpPr>
          <p:nvPr/>
        </p:nvSpPr>
        <p:spPr bwMode="auto">
          <a:xfrm>
            <a:off x="2286000" y="2514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0665" name="Oval 9"/>
          <p:cNvSpPr>
            <a:spLocks noChangeArrowheads="1"/>
          </p:cNvSpPr>
          <p:nvPr/>
        </p:nvSpPr>
        <p:spPr bwMode="auto">
          <a:xfrm>
            <a:off x="1912938" y="7381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0666" name="Oval 10"/>
          <p:cNvSpPr>
            <a:spLocks noChangeArrowheads="1"/>
          </p:cNvSpPr>
          <p:nvPr/>
        </p:nvSpPr>
        <p:spPr bwMode="auto">
          <a:xfrm>
            <a:off x="2667000" y="457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0667" name="Oval 11"/>
          <p:cNvSpPr>
            <a:spLocks noChangeArrowheads="1"/>
          </p:cNvSpPr>
          <p:nvPr/>
        </p:nvSpPr>
        <p:spPr bwMode="auto">
          <a:xfrm>
            <a:off x="715963" y="23907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0668" name="Oval 12"/>
          <p:cNvSpPr>
            <a:spLocks noChangeArrowheads="1"/>
          </p:cNvSpPr>
          <p:nvPr/>
        </p:nvSpPr>
        <p:spPr bwMode="auto">
          <a:xfrm>
            <a:off x="7086600" y="3200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0669" name="Oval 13"/>
          <p:cNvSpPr>
            <a:spLocks noChangeArrowheads="1"/>
          </p:cNvSpPr>
          <p:nvPr/>
        </p:nvSpPr>
        <p:spPr bwMode="auto">
          <a:xfrm>
            <a:off x="7988300" y="4089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0670" name="Oval 14"/>
          <p:cNvSpPr>
            <a:spLocks noChangeArrowheads="1"/>
          </p:cNvSpPr>
          <p:nvPr/>
        </p:nvSpPr>
        <p:spPr bwMode="auto">
          <a:xfrm>
            <a:off x="7975600" y="34480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0671" name="Oval 15"/>
          <p:cNvSpPr>
            <a:spLocks noChangeArrowheads="1"/>
          </p:cNvSpPr>
          <p:nvPr/>
        </p:nvSpPr>
        <p:spPr bwMode="auto">
          <a:xfrm>
            <a:off x="7258050" y="36385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0672" name="Oval 16"/>
          <p:cNvSpPr>
            <a:spLocks noChangeArrowheads="1"/>
          </p:cNvSpPr>
          <p:nvPr/>
        </p:nvSpPr>
        <p:spPr bwMode="auto">
          <a:xfrm>
            <a:off x="5518150" y="2794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0673" name="Oval 17"/>
          <p:cNvSpPr>
            <a:spLocks noChangeArrowheads="1"/>
          </p:cNvSpPr>
          <p:nvPr/>
        </p:nvSpPr>
        <p:spPr bwMode="auto">
          <a:xfrm>
            <a:off x="6761163" y="61102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0674" name="Oval 18"/>
          <p:cNvSpPr>
            <a:spLocks noChangeArrowheads="1"/>
          </p:cNvSpPr>
          <p:nvPr/>
        </p:nvSpPr>
        <p:spPr bwMode="auto">
          <a:xfrm>
            <a:off x="5624513" y="42195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0675" name="Oval 19"/>
          <p:cNvSpPr>
            <a:spLocks noChangeArrowheads="1"/>
          </p:cNvSpPr>
          <p:nvPr/>
        </p:nvSpPr>
        <p:spPr bwMode="auto">
          <a:xfrm>
            <a:off x="8140700" y="52546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0676" name="Oval 20"/>
          <p:cNvSpPr>
            <a:spLocks noChangeArrowheads="1"/>
          </p:cNvSpPr>
          <p:nvPr/>
        </p:nvSpPr>
        <p:spPr bwMode="auto">
          <a:xfrm>
            <a:off x="3908425" y="27352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0677" name="Oval 21"/>
          <p:cNvSpPr>
            <a:spLocks noChangeArrowheads="1"/>
          </p:cNvSpPr>
          <p:nvPr/>
        </p:nvSpPr>
        <p:spPr bwMode="auto">
          <a:xfrm>
            <a:off x="7162800" y="6191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0678" name="Oval 22"/>
          <p:cNvSpPr>
            <a:spLocks noChangeArrowheads="1"/>
          </p:cNvSpPr>
          <p:nvPr/>
        </p:nvSpPr>
        <p:spPr bwMode="auto">
          <a:xfrm>
            <a:off x="6696075" y="8651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0679" name="Oval 23"/>
          <p:cNvSpPr>
            <a:spLocks noChangeArrowheads="1"/>
          </p:cNvSpPr>
          <p:nvPr/>
        </p:nvSpPr>
        <p:spPr bwMode="auto">
          <a:xfrm>
            <a:off x="8253413" y="31067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0680" name="Oval 24"/>
          <p:cNvSpPr>
            <a:spLocks noChangeArrowheads="1"/>
          </p:cNvSpPr>
          <p:nvPr/>
        </p:nvSpPr>
        <p:spPr bwMode="auto">
          <a:xfrm>
            <a:off x="4422775" y="20875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0681" name="Oval 25"/>
          <p:cNvSpPr>
            <a:spLocks noChangeArrowheads="1"/>
          </p:cNvSpPr>
          <p:nvPr/>
        </p:nvSpPr>
        <p:spPr bwMode="auto">
          <a:xfrm>
            <a:off x="4330700" y="30638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0682" name="Oval 26"/>
          <p:cNvSpPr>
            <a:spLocks noChangeArrowheads="1"/>
          </p:cNvSpPr>
          <p:nvPr/>
        </p:nvSpPr>
        <p:spPr bwMode="auto">
          <a:xfrm>
            <a:off x="7256463" y="46640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0683" name="Oval 27"/>
          <p:cNvSpPr>
            <a:spLocks noChangeArrowheads="1"/>
          </p:cNvSpPr>
          <p:nvPr/>
        </p:nvSpPr>
        <p:spPr bwMode="auto">
          <a:xfrm>
            <a:off x="7389813" y="32131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0684" name="Oval 28"/>
          <p:cNvSpPr>
            <a:spLocks noChangeArrowheads="1"/>
          </p:cNvSpPr>
          <p:nvPr/>
        </p:nvSpPr>
        <p:spPr bwMode="auto">
          <a:xfrm>
            <a:off x="5399088" y="40020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0685" name="Oval 29"/>
          <p:cNvSpPr>
            <a:spLocks noChangeArrowheads="1"/>
          </p:cNvSpPr>
          <p:nvPr/>
        </p:nvSpPr>
        <p:spPr bwMode="auto">
          <a:xfrm>
            <a:off x="4973638" y="8826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0686" name="Oval 30"/>
          <p:cNvSpPr>
            <a:spLocks noChangeArrowheads="1"/>
          </p:cNvSpPr>
          <p:nvPr/>
        </p:nvSpPr>
        <p:spPr bwMode="auto">
          <a:xfrm>
            <a:off x="2239963" y="32623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0666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8610" name="Picture 2" descr="yes world_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9863"/>
            <a:ext cx="9118600" cy="718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8611" name="Oval 3"/>
          <p:cNvSpPr>
            <a:spLocks noChangeArrowheads="1"/>
          </p:cNvSpPr>
          <p:nvPr/>
        </p:nvSpPr>
        <p:spPr bwMode="auto">
          <a:xfrm>
            <a:off x="3124200" y="5486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8612" name="Oval 4"/>
          <p:cNvSpPr>
            <a:spLocks noChangeArrowheads="1"/>
          </p:cNvSpPr>
          <p:nvPr/>
        </p:nvSpPr>
        <p:spPr bwMode="auto">
          <a:xfrm>
            <a:off x="3429000" y="5791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8613" name="Oval 5"/>
          <p:cNvSpPr>
            <a:spLocks noChangeArrowheads="1"/>
          </p:cNvSpPr>
          <p:nvPr/>
        </p:nvSpPr>
        <p:spPr bwMode="auto">
          <a:xfrm>
            <a:off x="2828925" y="1676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8614" name="Oval 6"/>
          <p:cNvSpPr>
            <a:spLocks noChangeArrowheads="1"/>
          </p:cNvSpPr>
          <p:nvPr/>
        </p:nvSpPr>
        <p:spPr bwMode="auto">
          <a:xfrm>
            <a:off x="3194050" y="4572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8615" name="Oval 7"/>
          <p:cNvSpPr>
            <a:spLocks noChangeArrowheads="1"/>
          </p:cNvSpPr>
          <p:nvPr/>
        </p:nvSpPr>
        <p:spPr bwMode="auto">
          <a:xfrm>
            <a:off x="4191000" y="4724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8616" name="Oval 8"/>
          <p:cNvSpPr>
            <a:spLocks noChangeArrowheads="1"/>
          </p:cNvSpPr>
          <p:nvPr/>
        </p:nvSpPr>
        <p:spPr bwMode="auto">
          <a:xfrm>
            <a:off x="2286000" y="2514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8617" name="Oval 9"/>
          <p:cNvSpPr>
            <a:spLocks noChangeArrowheads="1"/>
          </p:cNvSpPr>
          <p:nvPr/>
        </p:nvSpPr>
        <p:spPr bwMode="auto">
          <a:xfrm>
            <a:off x="1912938" y="7381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8618" name="Oval 10"/>
          <p:cNvSpPr>
            <a:spLocks noChangeArrowheads="1"/>
          </p:cNvSpPr>
          <p:nvPr/>
        </p:nvSpPr>
        <p:spPr bwMode="auto">
          <a:xfrm>
            <a:off x="2667000" y="457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8619" name="Oval 11"/>
          <p:cNvSpPr>
            <a:spLocks noChangeArrowheads="1"/>
          </p:cNvSpPr>
          <p:nvPr/>
        </p:nvSpPr>
        <p:spPr bwMode="auto">
          <a:xfrm>
            <a:off x="715963" y="23907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8620" name="Oval 12"/>
          <p:cNvSpPr>
            <a:spLocks noChangeArrowheads="1"/>
          </p:cNvSpPr>
          <p:nvPr/>
        </p:nvSpPr>
        <p:spPr bwMode="auto">
          <a:xfrm>
            <a:off x="7086600" y="3200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8621" name="Oval 13"/>
          <p:cNvSpPr>
            <a:spLocks noChangeArrowheads="1"/>
          </p:cNvSpPr>
          <p:nvPr/>
        </p:nvSpPr>
        <p:spPr bwMode="auto">
          <a:xfrm>
            <a:off x="7988300" y="4089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8622" name="Oval 14"/>
          <p:cNvSpPr>
            <a:spLocks noChangeArrowheads="1"/>
          </p:cNvSpPr>
          <p:nvPr/>
        </p:nvSpPr>
        <p:spPr bwMode="auto">
          <a:xfrm>
            <a:off x="7975600" y="34480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8623" name="Oval 15"/>
          <p:cNvSpPr>
            <a:spLocks noChangeArrowheads="1"/>
          </p:cNvSpPr>
          <p:nvPr/>
        </p:nvSpPr>
        <p:spPr bwMode="auto">
          <a:xfrm>
            <a:off x="7258050" y="36385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8624" name="Oval 16"/>
          <p:cNvSpPr>
            <a:spLocks noChangeArrowheads="1"/>
          </p:cNvSpPr>
          <p:nvPr/>
        </p:nvSpPr>
        <p:spPr bwMode="auto">
          <a:xfrm>
            <a:off x="5518150" y="2794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8625" name="Oval 17"/>
          <p:cNvSpPr>
            <a:spLocks noChangeArrowheads="1"/>
          </p:cNvSpPr>
          <p:nvPr/>
        </p:nvSpPr>
        <p:spPr bwMode="auto">
          <a:xfrm>
            <a:off x="6761163" y="61102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8626" name="Oval 18"/>
          <p:cNvSpPr>
            <a:spLocks noChangeArrowheads="1"/>
          </p:cNvSpPr>
          <p:nvPr/>
        </p:nvSpPr>
        <p:spPr bwMode="auto">
          <a:xfrm>
            <a:off x="5624513" y="42195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8627" name="Oval 19"/>
          <p:cNvSpPr>
            <a:spLocks noChangeArrowheads="1"/>
          </p:cNvSpPr>
          <p:nvPr/>
        </p:nvSpPr>
        <p:spPr bwMode="auto">
          <a:xfrm>
            <a:off x="6394450" y="41290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8628" name="Oval 20"/>
          <p:cNvSpPr>
            <a:spLocks noChangeArrowheads="1"/>
          </p:cNvSpPr>
          <p:nvPr/>
        </p:nvSpPr>
        <p:spPr bwMode="auto">
          <a:xfrm>
            <a:off x="8140700" y="52546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8629" name="Oval 21"/>
          <p:cNvSpPr>
            <a:spLocks noChangeArrowheads="1"/>
          </p:cNvSpPr>
          <p:nvPr/>
        </p:nvSpPr>
        <p:spPr bwMode="auto">
          <a:xfrm>
            <a:off x="3908425" y="27352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8630" name="Oval 22"/>
          <p:cNvSpPr>
            <a:spLocks noChangeArrowheads="1"/>
          </p:cNvSpPr>
          <p:nvPr/>
        </p:nvSpPr>
        <p:spPr bwMode="auto">
          <a:xfrm>
            <a:off x="7162800" y="6191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8631" name="Oval 23"/>
          <p:cNvSpPr>
            <a:spLocks noChangeArrowheads="1"/>
          </p:cNvSpPr>
          <p:nvPr/>
        </p:nvSpPr>
        <p:spPr bwMode="auto">
          <a:xfrm>
            <a:off x="6696075" y="8651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8632" name="Oval 24"/>
          <p:cNvSpPr>
            <a:spLocks noChangeArrowheads="1"/>
          </p:cNvSpPr>
          <p:nvPr/>
        </p:nvSpPr>
        <p:spPr bwMode="auto">
          <a:xfrm>
            <a:off x="8253413" y="31067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8633" name="Oval 25"/>
          <p:cNvSpPr>
            <a:spLocks noChangeArrowheads="1"/>
          </p:cNvSpPr>
          <p:nvPr/>
        </p:nvSpPr>
        <p:spPr bwMode="auto">
          <a:xfrm>
            <a:off x="4422775" y="20875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8634" name="Oval 26"/>
          <p:cNvSpPr>
            <a:spLocks noChangeArrowheads="1"/>
          </p:cNvSpPr>
          <p:nvPr/>
        </p:nvSpPr>
        <p:spPr bwMode="auto">
          <a:xfrm>
            <a:off x="4330700" y="30638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8635" name="Oval 27"/>
          <p:cNvSpPr>
            <a:spLocks noChangeArrowheads="1"/>
          </p:cNvSpPr>
          <p:nvPr/>
        </p:nvSpPr>
        <p:spPr bwMode="auto">
          <a:xfrm>
            <a:off x="7256463" y="46640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8636" name="Oval 28"/>
          <p:cNvSpPr>
            <a:spLocks noChangeArrowheads="1"/>
          </p:cNvSpPr>
          <p:nvPr/>
        </p:nvSpPr>
        <p:spPr bwMode="auto">
          <a:xfrm>
            <a:off x="7389813" y="32131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8637" name="Oval 29"/>
          <p:cNvSpPr>
            <a:spLocks noChangeArrowheads="1"/>
          </p:cNvSpPr>
          <p:nvPr/>
        </p:nvSpPr>
        <p:spPr bwMode="auto">
          <a:xfrm>
            <a:off x="5399088" y="40020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8638" name="Oval 30"/>
          <p:cNvSpPr>
            <a:spLocks noChangeArrowheads="1"/>
          </p:cNvSpPr>
          <p:nvPr/>
        </p:nvSpPr>
        <p:spPr bwMode="auto">
          <a:xfrm>
            <a:off x="4973638" y="8826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8639" name="Oval 31"/>
          <p:cNvSpPr>
            <a:spLocks noChangeArrowheads="1"/>
          </p:cNvSpPr>
          <p:nvPr/>
        </p:nvSpPr>
        <p:spPr bwMode="auto">
          <a:xfrm>
            <a:off x="2239963" y="32623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8618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62" name="Picture 2" descr="yes world_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9863"/>
            <a:ext cx="9118600" cy="718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563" name="Oval 3"/>
          <p:cNvSpPr>
            <a:spLocks noChangeArrowheads="1"/>
          </p:cNvSpPr>
          <p:nvPr/>
        </p:nvSpPr>
        <p:spPr bwMode="auto">
          <a:xfrm>
            <a:off x="3124200" y="5486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564" name="Oval 4"/>
          <p:cNvSpPr>
            <a:spLocks noChangeArrowheads="1"/>
          </p:cNvSpPr>
          <p:nvPr/>
        </p:nvSpPr>
        <p:spPr bwMode="auto">
          <a:xfrm>
            <a:off x="3429000" y="5791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565" name="Oval 5"/>
          <p:cNvSpPr>
            <a:spLocks noChangeArrowheads="1"/>
          </p:cNvSpPr>
          <p:nvPr/>
        </p:nvSpPr>
        <p:spPr bwMode="auto">
          <a:xfrm>
            <a:off x="2828925" y="1676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566" name="Oval 6"/>
          <p:cNvSpPr>
            <a:spLocks noChangeArrowheads="1"/>
          </p:cNvSpPr>
          <p:nvPr/>
        </p:nvSpPr>
        <p:spPr bwMode="auto">
          <a:xfrm>
            <a:off x="3194050" y="4572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567" name="Oval 7"/>
          <p:cNvSpPr>
            <a:spLocks noChangeArrowheads="1"/>
          </p:cNvSpPr>
          <p:nvPr/>
        </p:nvSpPr>
        <p:spPr bwMode="auto">
          <a:xfrm>
            <a:off x="4191000" y="4724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568" name="Oval 8"/>
          <p:cNvSpPr>
            <a:spLocks noChangeArrowheads="1"/>
          </p:cNvSpPr>
          <p:nvPr/>
        </p:nvSpPr>
        <p:spPr bwMode="auto">
          <a:xfrm>
            <a:off x="2286000" y="2514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569" name="Oval 9"/>
          <p:cNvSpPr>
            <a:spLocks noChangeArrowheads="1"/>
          </p:cNvSpPr>
          <p:nvPr/>
        </p:nvSpPr>
        <p:spPr bwMode="auto">
          <a:xfrm>
            <a:off x="1912938" y="7381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570" name="Oval 10"/>
          <p:cNvSpPr>
            <a:spLocks noChangeArrowheads="1"/>
          </p:cNvSpPr>
          <p:nvPr/>
        </p:nvSpPr>
        <p:spPr bwMode="auto">
          <a:xfrm>
            <a:off x="2667000" y="457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571" name="Oval 11"/>
          <p:cNvSpPr>
            <a:spLocks noChangeArrowheads="1"/>
          </p:cNvSpPr>
          <p:nvPr/>
        </p:nvSpPr>
        <p:spPr bwMode="auto">
          <a:xfrm>
            <a:off x="715963" y="23907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572" name="Oval 12"/>
          <p:cNvSpPr>
            <a:spLocks noChangeArrowheads="1"/>
          </p:cNvSpPr>
          <p:nvPr/>
        </p:nvSpPr>
        <p:spPr bwMode="auto">
          <a:xfrm>
            <a:off x="7086600" y="3200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573" name="Oval 13"/>
          <p:cNvSpPr>
            <a:spLocks noChangeArrowheads="1"/>
          </p:cNvSpPr>
          <p:nvPr/>
        </p:nvSpPr>
        <p:spPr bwMode="auto">
          <a:xfrm>
            <a:off x="7988300" y="4089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574" name="Oval 14"/>
          <p:cNvSpPr>
            <a:spLocks noChangeArrowheads="1"/>
          </p:cNvSpPr>
          <p:nvPr/>
        </p:nvSpPr>
        <p:spPr bwMode="auto">
          <a:xfrm>
            <a:off x="7975600" y="34480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575" name="Oval 15"/>
          <p:cNvSpPr>
            <a:spLocks noChangeArrowheads="1"/>
          </p:cNvSpPr>
          <p:nvPr/>
        </p:nvSpPr>
        <p:spPr bwMode="auto">
          <a:xfrm>
            <a:off x="7258050" y="36385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576" name="Oval 16"/>
          <p:cNvSpPr>
            <a:spLocks noChangeArrowheads="1"/>
          </p:cNvSpPr>
          <p:nvPr/>
        </p:nvSpPr>
        <p:spPr bwMode="auto">
          <a:xfrm>
            <a:off x="5518150" y="2794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577" name="Oval 17"/>
          <p:cNvSpPr>
            <a:spLocks noChangeArrowheads="1"/>
          </p:cNvSpPr>
          <p:nvPr/>
        </p:nvSpPr>
        <p:spPr bwMode="auto">
          <a:xfrm>
            <a:off x="6761163" y="61102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578" name="Oval 18"/>
          <p:cNvSpPr>
            <a:spLocks noChangeArrowheads="1"/>
          </p:cNvSpPr>
          <p:nvPr/>
        </p:nvSpPr>
        <p:spPr bwMode="auto">
          <a:xfrm>
            <a:off x="5624513" y="42195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579" name="Oval 19"/>
          <p:cNvSpPr>
            <a:spLocks noChangeArrowheads="1"/>
          </p:cNvSpPr>
          <p:nvPr/>
        </p:nvSpPr>
        <p:spPr bwMode="auto">
          <a:xfrm>
            <a:off x="6394450" y="41290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580" name="Oval 20"/>
          <p:cNvSpPr>
            <a:spLocks noChangeArrowheads="1"/>
          </p:cNvSpPr>
          <p:nvPr/>
        </p:nvSpPr>
        <p:spPr bwMode="auto">
          <a:xfrm>
            <a:off x="8140700" y="52546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581" name="Oval 21"/>
          <p:cNvSpPr>
            <a:spLocks noChangeArrowheads="1"/>
          </p:cNvSpPr>
          <p:nvPr/>
        </p:nvSpPr>
        <p:spPr bwMode="auto">
          <a:xfrm>
            <a:off x="3908425" y="27352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582" name="Oval 22"/>
          <p:cNvSpPr>
            <a:spLocks noChangeArrowheads="1"/>
          </p:cNvSpPr>
          <p:nvPr/>
        </p:nvSpPr>
        <p:spPr bwMode="auto">
          <a:xfrm>
            <a:off x="7162800" y="6191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583" name="Oval 23"/>
          <p:cNvSpPr>
            <a:spLocks noChangeArrowheads="1"/>
          </p:cNvSpPr>
          <p:nvPr/>
        </p:nvSpPr>
        <p:spPr bwMode="auto">
          <a:xfrm>
            <a:off x="6696075" y="8651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584" name="Oval 24"/>
          <p:cNvSpPr>
            <a:spLocks noChangeArrowheads="1"/>
          </p:cNvSpPr>
          <p:nvPr/>
        </p:nvSpPr>
        <p:spPr bwMode="auto">
          <a:xfrm>
            <a:off x="8253413" y="31067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585" name="Oval 25"/>
          <p:cNvSpPr>
            <a:spLocks noChangeArrowheads="1"/>
          </p:cNvSpPr>
          <p:nvPr/>
        </p:nvSpPr>
        <p:spPr bwMode="auto">
          <a:xfrm>
            <a:off x="4422775" y="20875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586" name="Oval 26"/>
          <p:cNvSpPr>
            <a:spLocks noChangeArrowheads="1"/>
          </p:cNvSpPr>
          <p:nvPr/>
        </p:nvSpPr>
        <p:spPr bwMode="auto">
          <a:xfrm>
            <a:off x="4330700" y="30638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587" name="Oval 27"/>
          <p:cNvSpPr>
            <a:spLocks noChangeArrowheads="1"/>
          </p:cNvSpPr>
          <p:nvPr/>
        </p:nvSpPr>
        <p:spPr bwMode="auto">
          <a:xfrm>
            <a:off x="7256463" y="46640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588" name="Oval 28"/>
          <p:cNvSpPr>
            <a:spLocks noChangeArrowheads="1"/>
          </p:cNvSpPr>
          <p:nvPr/>
        </p:nvSpPr>
        <p:spPr bwMode="auto">
          <a:xfrm>
            <a:off x="7389813" y="32131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589" name="Oval 29"/>
          <p:cNvSpPr>
            <a:spLocks noChangeArrowheads="1"/>
          </p:cNvSpPr>
          <p:nvPr/>
        </p:nvSpPr>
        <p:spPr bwMode="auto">
          <a:xfrm>
            <a:off x="7159625" y="15398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590" name="Oval 30"/>
          <p:cNvSpPr>
            <a:spLocks noChangeArrowheads="1"/>
          </p:cNvSpPr>
          <p:nvPr/>
        </p:nvSpPr>
        <p:spPr bwMode="auto">
          <a:xfrm>
            <a:off x="5399088" y="40020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591" name="Oval 31"/>
          <p:cNvSpPr>
            <a:spLocks noChangeArrowheads="1"/>
          </p:cNvSpPr>
          <p:nvPr/>
        </p:nvSpPr>
        <p:spPr bwMode="auto">
          <a:xfrm>
            <a:off x="4973638" y="8826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592" name="Oval 32"/>
          <p:cNvSpPr>
            <a:spLocks noChangeArrowheads="1"/>
          </p:cNvSpPr>
          <p:nvPr/>
        </p:nvSpPr>
        <p:spPr bwMode="auto">
          <a:xfrm>
            <a:off x="2239963" y="32623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70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4514" name="Picture 2" descr="yes world_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9863"/>
            <a:ext cx="9118600" cy="718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4515" name="Oval 3"/>
          <p:cNvSpPr>
            <a:spLocks noChangeArrowheads="1"/>
          </p:cNvSpPr>
          <p:nvPr/>
        </p:nvSpPr>
        <p:spPr bwMode="auto">
          <a:xfrm>
            <a:off x="3124200" y="5486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4516" name="Oval 4"/>
          <p:cNvSpPr>
            <a:spLocks noChangeArrowheads="1"/>
          </p:cNvSpPr>
          <p:nvPr/>
        </p:nvSpPr>
        <p:spPr bwMode="auto">
          <a:xfrm>
            <a:off x="3429000" y="5791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4517" name="Oval 5"/>
          <p:cNvSpPr>
            <a:spLocks noChangeArrowheads="1"/>
          </p:cNvSpPr>
          <p:nvPr/>
        </p:nvSpPr>
        <p:spPr bwMode="auto">
          <a:xfrm>
            <a:off x="2828925" y="1676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4518" name="Oval 6"/>
          <p:cNvSpPr>
            <a:spLocks noChangeArrowheads="1"/>
          </p:cNvSpPr>
          <p:nvPr/>
        </p:nvSpPr>
        <p:spPr bwMode="auto">
          <a:xfrm>
            <a:off x="3194050" y="4572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4519" name="Oval 7"/>
          <p:cNvSpPr>
            <a:spLocks noChangeArrowheads="1"/>
          </p:cNvSpPr>
          <p:nvPr/>
        </p:nvSpPr>
        <p:spPr bwMode="auto">
          <a:xfrm>
            <a:off x="4191000" y="4724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4520" name="Oval 8"/>
          <p:cNvSpPr>
            <a:spLocks noChangeArrowheads="1"/>
          </p:cNvSpPr>
          <p:nvPr/>
        </p:nvSpPr>
        <p:spPr bwMode="auto">
          <a:xfrm>
            <a:off x="2286000" y="2514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4521" name="Oval 9"/>
          <p:cNvSpPr>
            <a:spLocks noChangeArrowheads="1"/>
          </p:cNvSpPr>
          <p:nvPr/>
        </p:nvSpPr>
        <p:spPr bwMode="auto">
          <a:xfrm>
            <a:off x="1912938" y="7381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4522" name="Oval 10"/>
          <p:cNvSpPr>
            <a:spLocks noChangeArrowheads="1"/>
          </p:cNvSpPr>
          <p:nvPr/>
        </p:nvSpPr>
        <p:spPr bwMode="auto">
          <a:xfrm>
            <a:off x="2667000" y="457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4523" name="Oval 11"/>
          <p:cNvSpPr>
            <a:spLocks noChangeArrowheads="1"/>
          </p:cNvSpPr>
          <p:nvPr/>
        </p:nvSpPr>
        <p:spPr bwMode="auto">
          <a:xfrm>
            <a:off x="715963" y="23907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4524" name="Oval 12"/>
          <p:cNvSpPr>
            <a:spLocks noChangeArrowheads="1"/>
          </p:cNvSpPr>
          <p:nvPr/>
        </p:nvSpPr>
        <p:spPr bwMode="auto">
          <a:xfrm>
            <a:off x="7086600" y="3200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4525" name="Oval 13"/>
          <p:cNvSpPr>
            <a:spLocks noChangeArrowheads="1"/>
          </p:cNvSpPr>
          <p:nvPr/>
        </p:nvSpPr>
        <p:spPr bwMode="auto">
          <a:xfrm>
            <a:off x="7988300" y="4089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4526" name="Oval 14"/>
          <p:cNvSpPr>
            <a:spLocks noChangeArrowheads="1"/>
          </p:cNvSpPr>
          <p:nvPr/>
        </p:nvSpPr>
        <p:spPr bwMode="auto">
          <a:xfrm>
            <a:off x="7975600" y="34480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4527" name="Oval 15"/>
          <p:cNvSpPr>
            <a:spLocks noChangeArrowheads="1"/>
          </p:cNvSpPr>
          <p:nvPr/>
        </p:nvSpPr>
        <p:spPr bwMode="auto">
          <a:xfrm>
            <a:off x="7258050" y="36385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4528" name="Oval 16"/>
          <p:cNvSpPr>
            <a:spLocks noChangeArrowheads="1"/>
          </p:cNvSpPr>
          <p:nvPr/>
        </p:nvSpPr>
        <p:spPr bwMode="auto">
          <a:xfrm>
            <a:off x="5518150" y="2794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4529" name="Oval 17"/>
          <p:cNvSpPr>
            <a:spLocks noChangeArrowheads="1"/>
          </p:cNvSpPr>
          <p:nvPr/>
        </p:nvSpPr>
        <p:spPr bwMode="auto">
          <a:xfrm>
            <a:off x="6761163" y="61102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4530" name="Oval 18"/>
          <p:cNvSpPr>
            <a:spLocks noChangeArrowheads="1"/>
          </p:cNvSpPr>
          <p:nvPr/>
        </p:nvSpPr>
        <p:spPr bwMode="auto">
          <a:xfrm>
            <a:off x="258763" y="38957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4531" name="Oval 19"/>
          <p:cNvSpPr>
            <a:spLocks noChangeArrowheads="1"/>
          </p:cNvSpPr>
          <p:nvPr/>
        </p:nvSpPr>
        <p:spPr bwMode="auto">
          <a:xfrm>
            <a:off x="5624513" y="42195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4532" name="Oval 20"/>
          <p:cNvSpPr>
            <a:spLocks noChangeArrowheads="1"/>
          </p:cNvSpPr>
          <p:nvPr/>
        </p:nvSpPr>
        <p:spPr bwMode="auto">
          <a:xfrm>
            <a:off x="6394450" y="41290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4533" name="Oval 21"/>
          <p:cNvSpPr>
            <a:spLocks noChangeArrowheads="1"/>
          </p:cNvSpPr>
          <p:nvPr/>
        </p:nvSpPr>
        <p:spPr bwMode="auto">
          <a:xfrm>
            <a:off x="8140700" y="52546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4534" name="Oval 22"/>
          <p:cNvSpPr>
            <a:spLocks noChangeArrowheads="1"/>
          </p:cNvSpPr>
          <p:nvPr/>
        </p:nvSpPr>
        <p:spPr bwMode="auto">
          <a:xfrm>
            <a:off x="3908425" y="27352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4535" name="Oval 23"/>
          <p:cNvSpPr>
            <a:spLocks noChangeArrowheads="1"/>
          </p:cNvSpPr>
          <p:nvPr/>
        </p:nvSpPr>
        <p:spPr bwMode="auto">
          <a:xfrm>
            <a:off x="7162800" y="6191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4536" name="Oval 24"/>
          <p:cNvSpPr>
            <a:spLocks noChangeArrowheads="1"/>
          </p:cNvSpPr>
          <p:nvPr/>
        </p:nvSpPr>
        <p:spPr bwMode="auto">
          <a:xfrm>
            <a:off x="6696075" y="8651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4537" name="Oval 25"/>
          <p:cNvSpPr>
            <a:spLocks noChangeArrowheads="1"/>
          </p:cNvSpPr>
          <p:nvPr/>
        </p:nvSpPr>
        <p:spPr bwMode="auto">
          <a:xfrm>
            <a:off x="8253413" y="31067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4538" name="Oval 26"/>
          <p:cNvSpPr>
            <a:spLocks noChangeArrowheads="1"/>
          </p:cNvSpPr>
          <p:nvPr/>
        </p:nvSpPr>
        <p:spPr bwMode="auto">
          <a:xfrm>
            <a:off x="4422775" y="20875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4539" name="Oval 27"/>
          <p:cNvSpPr>
            <a:spLocks noChangeArrowheads="1"/>
          </p:cNvSpPr>
          <p:nvPr/>
        </p:nvSpPr>
        <p:spPr bwMode="auto">
          <a:xfrm>
            <a:off x="4330700" y="30638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4540" name="Oval 28"/>
          <p:cNvSpPr>
            <a:spLocks noChangeArrowheads="1"/>
          </p:cNvSpPr>
          <p:nvPr/>
        </p:nvSpPr>
        <p:spPr bwMode="auto">
          <a:xfrm>
            <a:off x="7256463" y="46640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4541" name="Oval 29"/>
          <p:cNvSpPr>
            <a:spLocks noChangeArrowheads="1"/>
          </p:cNvSpPr>
          <p:nvPr/>
        </p:nvSpPr>
        <p:spPr bwMode="auto">
          <a:xfrm>
            <a:off x="7389813" y="32131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4542" name="Oval 30"/>
          <p:cNvSpPr>
            <a:spLocks noChangeArrowheads="1"/>
          </p:cNvSpPr>
          <p:nvPr/>
        </p:nvSpPr>
        <p:spPr bwMode="auto">
          <a:xfrm>
            <a:off x="7159625" y="15398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4543" name="Oval 31"/>
          <p:cNvSpPr>
            <a:spLocks noChangeArrowheads="1"/>
          </p:cNvSpPr>
          <p:nvPr/>
        </p:nvSpPr>
        <p:spPr bwMode="auto">
          <a:xfrm>
            <a:off x="5399088" y="40020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4544" name="Oval 32"/>
          <p:cNvSpPr>
            <a:spLocks noChangeArrowheads="1"/>
          </p:cNvSpPr>
          <p:nvPr/>
        </p:nvSpPr>
        <p:spPr bwMode="auto">
          <a:xfrm>
            <a:off x="4973638" y="8826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4545" name="Oval 33"/>
          <p:cNvSpPr>
            <a:spLocks noChangeArrowheads="1"/>
          </p:cNvSpPr>
          <p:nvPr/>
        </p:nvSpPr>
        <p:spPr bwMode="auto">
          <a:xfrm>
            <a:off x="2239963" y="32623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4522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2466" name="Picture 2" descr="yes world_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9863"/>
            <a:ext cx="9118600" cy="718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2467" name="Oval 3"/>
          <p:cNvSpPr>
            <a:spLocks noChangeArrowheads="1"/>
          </p:cNvSpPr>
          <p:nvPr/>
        </p:nvSpPr>
        <p:spPr bwMode="auto">
          <a:xfrm>
            <a:off x="3124200" y="5486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2468" name="Oval 4"/>
          <p:cNvSpPr>
            <a:spLocks noChangeArrowheads="1"/>
          </p:cNvSpPr>
          <p:nvPr/>
        </p:nvSpPr>
        <p:spPr bwMode="auto">
          <a:xfrm>
            <a:off x="3429000" y="5791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2469" name="Oval 5"/>
          <p:cNvSpPr>
            <a:spLocks noChangeArrowheads="1"/>
          </p:cNvSpPr>
          <p:nvPr/>
        </p:nvSpPr>
        <p:spPr bwMode="auto">
          <a:xfrm>
            <a:off x="2828925" y="1676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2470" name="Oval 6"/>
          <p:cNvSpPr>
            <a:spLocks noChangeArrowheads="1"/>
          </p:cNvSpPr>
          <p:nvPr/>
        </p:nvSpPr>
        <p:spPr bwMode="auto">
          <a:xfrm>
            <a:off x="3194050" y="4572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2471" name="Oval 7"/>
          <p:cNvSpPr>
            <a:spLocks noChangeArrowheads="1"/>
          </p:cNvSpPr>
          <p:nvPr/>
        </p:nvSpPr>
        <p:spPr bwMode="auto">
          <a:xfrm>
            <a:off x="4191000" y="4724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2472" name="Oval 8"/>
          <p:cNvSpPr>
            <a:spLocks noChangeArrowheads="1"/>
          </p:cNvSpPr>
          <p:nvPr/>
        </p:nvSpPr>
        <p:spPr bwMode="auto">
          <a:xfrm>
            <a:off x="2286000" y="2514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2473" name="Oval 9"/>
          <p:cNvSpPr>
            <a:spLocks noChangeArrowheads="1"/>
          </p:cNvSpPr>
          <p:nvPr/>
        </p:nvSpPr>
        <p:spPr bwMode="auto">
          <a:xfrm>
            <a:off x="2971800" y="762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2474" name="Oval 10"/>
          <p:cNvSpPr>
            <a:spLocks noChangeArrowheads="1"/>
          </p:cNvSpPr>
          <p:nvPr/>
        </p:nvSpPr>
        <p:spPr bwMode="auto">
          <a:xfrm>
            <a:off x="1912938" y="7381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2475" name="Oval 11"/>
          <p:cNvSpPr>
            <a:spLocks noChangeArrowheads="1"/>
          </p:cNvSpPr>
          <p:nvPr/>
        </p:nvSpPr>
        <p:spPr bwMode="auto">
          <a:xfrm>
            <a:off x="2667000" y="457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2476" name="Oval 12"/>
          <p:cNvSpPr>
            <a:spLocks noChangeArrowheads="1"/>
          </p:cNvSpPr>
          <p:nvPr/>
        </p:nvSpPr>
        <p:spPr bwMode="auto">
          <a:xfrm>
            <a:off x="715963" y="23907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2477" name="Oval 13"/>
          <p:cNvSpPr>
            <a:spLocks noChangeArrowheads="1"/>
          </p:cNvSpPr>
          <p:nvPr/>
        </p:nvSpPr>
        <p:spPr bwMode="auto">
          <a:xfrm>
            <a:off x="7086600" y="3200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2478" name="Oval 14"/>
          <p:cNvSpPr>
            <a:spLocks noChangeArrowheads="1"/>
          </p:cNvSpPr>
          <p:nvPr/>
        </p:nvSpPr>
        <p:spPr bwMode="auto">
          <a:xfrm>
            <a:off x="7988300" y="4089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2479" name="Oval 15"/>
          <p:cNvSpPr>
            <a:spLocks noChangeArrowheads="1"/>
          </p:cNvSpPr>
          <p:nvPr/>
        </p:nvSpPr>
        <p:spPr bwMode="auto">
          <a:xfrm>
            <a:off x="7975600" y="34480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2480" name="Oval 16"/>
          <p:cNvSpPr>
            <a:spLocks noChangeArrowheads="1"/>
          </p:cNvSpPr>
          <p:nvPr/>
        </p:nvSpPr>
        <p:spPr bwMode="auto">
          <a:xfrm>
            <a:off x="7258050" y="36385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2481" name="Oval 17"/>
          <p:cNvSpPr>
            <a:spLocks noChangeArrowheads="1"/>
          </p:cNvSpPr>
          <p:nvPr/>
        </p:nvSpPr>
        <p:spPr bwMode="auto">
          <a:xfrm>
            <a:off x="5518150" y="2794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2482" name="Oval 18"/>
          <p:cNvSpPr>
            <a:spLocks noChangeArrowheads="1"/>
          </p:cNvSpPr>
          <p:nvPr/>
        </p:nvSpPr>
        <p:spPr bwMode="auto">
          <a:xfrm>
            <a:off x="6761163" y="61102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2483" name="Oval 19"/>
          <p:cNvSpPr>
            <a:spLocks noChangeArrowheads="1"/>
          </p:cNvSpPr>
          <p:nvPr/>
        </p:nvSpPr>
        <p:spPr bwMode="auto">
          <a:xfrm>
            <a:off x="258763" y="38957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2484" name="Oval 20"/>
          <p:cNvSpPr>
            <a:spLocks noChangeArrowheads="1"/>
          </p:cNvSpPr>
          <p:nvPr/>
        </p:nvSpPr>
        <p:spPr bwMode="auto">
          <a:xfrm>
            <a:off x="5624513" y="42195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2485" name="Oval 21"/>
          <p:cNvSpPr>
            <a:spLocks noChangeArrowheads="1"/>
          </p:cNvSpPr>
          <p:nvPr/>
        </p:nvSpPr>
        <p:spPr bwMode="auto">
          <a:xfrm>
            <a:off x="6394450" y="41290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2486" name="Oval 22"/>
          <p:cNvSpPr>
            <a:spLocks noChangeArrowheads="1"/>
          </p:cNvSpPr>
          <p:nvPr/>
        </p:nvSpPr>
        <p:spPr bwMode="auto">
          <a:xfrm>
            <a:off x="8140700" y="52546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2487" name="Oval 23"/>
          <p:cNvSpPr>
            <a:spLocks noChangeArrowheads="1"/>
          </p:cNvSpPr>
          <p:nvPr/>
        </p:nvSpPr>
        <p:spPr bwMode="auto">
          <a:xfrm>
            <a:off x="3908425" y="27352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2488" name="Oval 24"/>
          <p:cNvSpPr>
            <a:spLocks noChangeArrowheads="1"/>
          </p:cNvSpPr>
          <p:nvPr/>
        </p:nvSpPr>
        <p:spPr bwMode="auto">
          <a:xfrm>
            <a:off x="7162800" y="6191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2489" name="Oval 25"/>
          <p:cNvSpPr>
            <a:spLocks noChangeArrowheads="1"/>
          </p:cNvSpPr>
          <p:nvPr/>
        </p:nvSpPr>
        <p:spPr bwMode="auto">
          <a:xfrm>
            <a:off x="6696075" y="8651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2490" name="Oval 26"/>
          <p:cNvSpPr>
            <a:spLocks noChangeArrowheads="1"/>
          </p:cNvSpPr>
          <p:nvPr/>
        </p:nvSpPr>
        <p:spPr bwMode="auto">
          <a:xfrm>
            <a:off x="8253413" y="31067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2491" name="Oval 27"/>
          <p:cNvSpPr>
            <a:spLocks noChangeArrowheads="1"/>
          </p:cNvSpPr>
          <p:nvPr/>
        </p:nvSpPr>
        <p:spPr bwMode="auto">
          <a:xfrm>
            <a:off x="4422775" y="20875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2492" name="Oval 28"/>
          <p:cNvSpPr>
            <a:spLocks noChangeArrowheads="1"/>
          </p:cNvSpPr>
          <p:nvPr/>
        </p:nvSpPr>
        <p:spPr bwMode="auto">
          <a:xfrm>
            <a:off x="4330700" y="30638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2493" name="Oval 29"/>
          <p:cNvSpPr>
            <a:spLocks noChangeArrowheads="1"/>
          </p:cNvSpPr>
          <p:nvPr/>
        </p:nvSpPr>
        <p:spPr bwMode="auto">
          <a:xfrm>
            <a:off x="7256463" y="46640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2494" name="Oval 30"/>
          <p:cNvSpPr>
            <a:spLocks noChangeArrowheads="1"/>
          </p:cNvSpPr>
          <p:nvPr/>
        </p:nvSpPr>
        <p:spPr bwMode="auto">
          <a:xfrm>
            <a:off x="7389813" y="32131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2495" name="Oval 31"/>
          <p:cNvSpPr>
            <a:spLocks noChangeArrowheads="1"/>
          </p:cNvSpPr>
          <p:nvPr/>
        </p:nvSpPr>
        <p:spPr bwMode="auto">
          <a:xfrm>
            <a:off x="7159625" y="15398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2496" name="Oval 32"/>
          <p:cNvSpPr>
            <a:spLocks noChangeArrowheads="1"/>
          </p:cNvSpPr>
          <p:nvPr/>
        </p:nvSpPr>
        <p:spPr bwMode="auto">
          <a:xfrm>
            <a:off x="5399088" y="40020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2497" name="Oval 33"/>
          <p:cNvSpPr>
            <a:spLocks noChangeArrowheads="1"/>
          </p:cNvSpPr>
          <p:nvPr/>
        </p:nvSpPr>
        <p:spPr bwMode="auto">
          <a:xfrm>
            <a:off x="4973638" y="8826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2498" name="Oval 34"/>
          <p:cNvSpPr>
            <a:spLocks noChangeArrowheads="1"/>
          </p:cNvSpPr>
          <p:nvPr/>
        </p:nvSpPr>
        <p:spPr bwMode="auto">
          <a:xfrm>
            <a:off x="2239963" y="32623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2475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0418" name="Picture 2" descr="yes world_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9863"/>
            <a:ext cx="9118600" cy="718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0419" name="Oval 3"/>
          <p:cNvSpPr>
            <a:spLocks noChangeArrowheads="1"/>
          </p:cNvSpPr>
          <p:nvPr/>
        </p:nvSpPr>
        <p:spPr bwMode="auto">
          <a:xfrm>
            <a:off x="3124200" y="5486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0420" name="Oval 4"/>
          <p:cNvSpPr>
            <a:spLocks noChangeArrowheads="1"/>
          </p:cNvSpPr>
          <p:nvPr/>
        </p:nvSpPr>
        <p:spPr bwMode="auto">
          <a:xfrm>
            <a:off x="3429000" y="5791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0421" name="Oval 5"/>
          <p:cNvSpPr>
            <a:spLocks noChangeArrowheads="1"/>
          </p:cNvSpPr>
          <p:nvPr/>
        </p:nvSpPr>
        <p:spPr bwMode="auto">
          <a:xfrm>
            <a:off x="2828925" y="1676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0423" name="Oval 7"/>
          <p:cNvSpPr>
            <a:spLocks noChangeArrowheads="1"/>
          </p:cNvSpPr>
          <p:nvPr/>
        </p:nvSpPr>
        <p:spPr bwMode="auto">
          <a:xfrm>
            <a:off x="3194050" y="4572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0425" name="Oval 9"/>
          <p:cNvSpPr>
            <a:spLocks noChangeArrowheads="1"/>
          </p:cNvSpPr>
          <p:nvPr/>
        </p:nvSpPr>
        <p:spPr bwMode="auto">
          <a:xfrm>
            <a:off x="4191000" y="4724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0426" name="Oval 10"/>
          <p:cNvSpPr>
            <a:spLocks noChangeArrowheads="1"/>
          </p:cNvSpPr>
          <p:nvPr/>
        </p:nvSpPr>
        <p:spPr bwMode="auto">
          <a:xfrm>
            <a:off x="2667000" y="3276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0427" name="Oval 11"/>
          <p:cNvSpPr>
            <a:spLocks noChangeArrowheads="1"/>
          </p:cNvSpPr>
          <p:nvPr/>
        </p:nvSpPr>
        <p:spPr bwMode="auto">
          <a:xfrm>
            <a:off x="2286000" y="2514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0428" name="Oval 12"/>
          <p:cNvSpPr>
            <a:spLocks noChangeArrowheads="1"/>
          </p:cNvSpPr>
          <p:nvPr/>
        </p:nvSpPr>
        <p:spPr bwMode="auto">
          <a:xfrm>
            <a:off x="2971800" y="762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0429" name="Oval 13"/>
          <p:cNvSpPr>
            <a:spLocks noChangeArrowheads="1"/>
          </p:cNvSpPr>
          <p:nvPr/>
        </p:nvSpPr>
        <p:spPr bwMode="auto">
          <a:xfrm>
            <a:off x="1912938" y="7381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0430" name="Oval 14"/>
          <p:cNvSpPr>
            <a:spLocks noChangeArrowheads="1"/>
          </p:cNvSpPr>
          <p:nvPr/>
        </p:nvSpPr>
        <p:spPr bwMode="auto">
          <a:xfrm>
            <a:off x="2667000" y="457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0431" name="Oval 15"/>
          <p:cNvSpPr>
            <a:spLocks noChangeArrowheads="1"/>
          </p:cNvSpPr>
          <p:nvPr/>
        </p:nvSpPr>
        <p:spPr bwMode="auto">
          <a:xfrm>
            <a:off x="715963" y="23907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0432" name="Oval 16"/>
          <p:cNvSpPr>
            <a:spLocks noChangeArrowheads="1"/>
          </p:cNvSpPr>
          <p:nvPr/>
        </p:nvSpPr>
        <p:spPr bwMode="auto">
          <a:xfrm>
            <a:off x="7086600" y="3200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0433" name="Oval 17"/>
          <p:cNvSpPr>
            <a:spLocks noChangeArrowheads="1"/>
          </p:cNvSpPr>
          <p:nvPr/>
        </p:nvSpPr>
        <p:spPr bwMode="auto">
          <a:xfrm>
            <a:off x="7988300" y="4089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0434" name="Oval 18"/>
          <p:cNvSpPr>
            <a:spLocks noChangeArrowheads="1"/>
          </p:cNvSpPr>
          <p:nvPr/>
        </p:nvSpPr>
        <p:spPr bwMode="auto">
          <a:xfrm>
            <a:off x="7975600" y="34480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0435" name="Oval 19"/>
          <p:cNvSpPr>
            <a:spLocks noChangeArrowheads="1"/>
          </p:cNvSpPr>
          <p:nvPr/>
        </p:nvSpPr>
        <p:spPr bwMode="auto">
          <a:xfrm>
            <a:off x="7258050" y="36385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0436" name="Oval 20"/>
          <p:cNvSpPr>
            <a:spLocks noChangeArrowheads="1"/>
          </p:cNvSpPr>
          <p:nvPr/>
        </p:nvSpPr>
        <p:spPr bwMode="auto">
          <a:xfrm>
            <a:off x="5518150" y="2794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0437" name="Oval 21"/>
          <p:cNvSpPr>
            <a:spLocks noChangeArrowheads="1"/>
          </p:cNvSpPr>
          <p:nvPr/>
        </p:nvSpPr>
        <p:spPr bwMode="auto">
          <a:xfrm>
            <a:off x="6761163" y="61102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0438" name="Oval 22"/>
          <p:cNvSpPr>
            <a:spLocks noChangeArrowheads="1"/>
          </p:cNvSpPr>
          <p:nvPr/>
        </p:nvSpPr>
        <p:spPr bwMode="auto">
          <a:xfrm>
            <a:off x="258763" y="38957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0439" name="Oval 23"/>
          <p:cNvSpPr>
            <a:spLocks noChangeArrowheads="1"/>
          </p:cNvSpPr>
          <p:nvPr/>
        </p:nvSpPr>
        <p:spPr bwMode="auto">
          <a:xfrm>
            <a:off x="5624513" y="42195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0440" name="Oval 24"/>
          <p:cNvSpPr>
            <a:spLocks noChangeArrowheads="1"/>
          </p:cNvSpPr>
          <p:nvPr/>
        </p:nvSpPr>
        <p:spPr bwMode="auto">
          <a:xfrm>
            <a:off x="6394450" y="41290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0441" name="Oval 25"/>
          <p:cNvSpPr>
            <a:spLocks noChangeArrowheads="1"/>
          </p:cNvSpPr>
          <p:nvPr/>
        </p:nvSpPr>
        <p:spPr bwMode="auto">
          <a:xfrm>
            <a:off x="8140700" y="52546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0442" name="Oval 26"/>
          <p:cNvSpPr>
            <a:spLocks noChangeArrowheads="1"/>
          </p:cNvSpPr>
          <p:nvPr/>
        </p:nvSpPr>
        <p:spPr bwMode="auto">
          <a:xfrm>
            <a:off x="3908425" y="27352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0443" name="Oval 27"/>
          <p:cNvSpPr>
            <a:spLocks noChangeArrowheads="1"/>
          </p:cNvSpPr>
          <p:nvPr/>
        </p:nvSpPr>
        <p:spPr bwMode="auto">
          <a:xfrm>
            <a:off x="7162800" y="6191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0444" name="Oval 28"/>
          <p:cNvSpPr>
            <a:spLocks noChangeArrowheads="1"/>
          </p:cNvSpPr>
          <p:nvPr/>
        </p:nvSpPr>
        <p:spPr bwMode="auto">
          <a:xfrm>
            <a:off x="6696075" y="8651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0445" name="Oval 29"/>
          <p:cNvSpPr>
            <a:spLocks noChangeArrowheads="1"/>
          </p:cNvSpPr>
          <p:nvPr/>
        </p:nvSpPr>
        <p:spPr bwMode="auto">
          <a:xfrm>
            <a:off x="8253413" y="31067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0446" name="Oval 30"/>
          <p:cNvSpPr>
            <a:spLocks noChangeArrowheads="1"/>
          </p:cNvSpPr>
          <p:nvPr/>
        </p:nvSpPr>
        <p:spPr bwMode="auto">
          <a:xfrm>
            <a:off x="4422775" y="20875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0447" name="Oval 31"/>
          <p:cNvSpPr>
            <a:spLocks noChangeArrowheads="1"/>
          </p:cNvSpPr>
          <p:nvPr/>
        </p:nvSpPr>
        <p:spPr bwMode="auto">
          <a:xfrm>
            <a:off x="4330700" y="30638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0448" name="Oval 32"/>
          <p:cNvSpPr>
            <a:spLocks noChangeArrowheads="1"/>
          </p:cNvSpPr>
          <p:nvPr/>
        </p:nvSpPr>
        <p:spPr bwMode="auto">
          <a:xfrm>
            <a:off x="7256463" y="46640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0449" name="Oval 33"/>
          <p:cNvSpPr>
            <a:spLocks noChangeArrowheads="1"/>
          </p:cNvSpPr>
          <p:nvPr/>
        </p:nvSpPr>
        <p:spPr bwMode="auto">
          <a:xfrm>
            <a:off x="7389813" y="32131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0450" name="Oval 34"/>
          <p:cNvSpPr>
            <a:spLocks noChangeArrowheads="1"/>
          </p:cNvSpPr>
          <p:nvPr/>
        </p:nvSpPr>
        <p:spPr bwMode="auto">
          <a:xfrm>
            <a:off x="7159625" y="15398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0451" name="Oval 35"/>
          <p:cNvSpPr>
            <a:spLocks noChangeArrowheads="1"/>
          </p:cNvSpPr>
          <p:nvPr/>
        </p:nvSpPr>
        <p:spPr bwMode="auto">
          <a:xfrm>
            <a:off x="5399088" y="40020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0452" name="Oval 36"/>
          <p:cNvSpPr>
            <a:spLocks noChangeArrowheads="1"/>
          </p:cNvSpPr>
          <p:nvPr/>
        </p:nvSpPr>
        <p:spPr bwMode="auto">
          <a:xfrm>
            <a:off x="4973638" y="8826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0453" name="Oval 37"/>
          <p:cNvSpPr>
            <a:spLocks noChangeArrowheads="1"/>
          </p:cNvSpPr>
          <p:nvPr/>
        </p:nvSpPr>
        <p:spPr bwMode="auto">
          <a:xfrm>
            <a:off x="2239963" y="32623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0430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850" name="Picture 2" descr="yes world_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9863"/>
            <a:ext cx="9118600" cy="718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851" name="Oval 3"/>
          <p:cNvSpPr>
            <a:spLocks noChangeArrowheads="1"/>
          </p:cNvSpPr>
          <p:nvPr/>
        </p:nvSpPr>
        <p:spPr bwMode="auto">
          <a:xfrm>
            <a:off x="3124200" y="5486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852" name="Oval 4"/>
          <p:cNvSpPr>
            <a:spLocks noChangeArrowheads="1"/>
          </p:cNvSpPr>
          <p:nvPr/>
        </p:nvSpPr>
        <p:spPr bwMode="auto">
          <a:xfrm>
            <a:off x="3429000" y="5791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853" name="Oval 5"/>
          <p:cNvSpPr>
            <a:spLocks noChangeArrowheads="1"/>
          </p:cNvSpPr>
          <p:nvPr/>
        </p:nvSpPr>
        <p:spPr bwMode="auto">
          <a:xfrm>
            <a:off x="2828925" y="1676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854" name="Oval 6"/>
          <p:cNvSpPr>
            <a:spLocks noChangeArrowheads="1"/>
          </p:cNvSpPr>
          <p:nvPr/>
        </p:nvSpPr>
        <p:spPr bwMode="auto">
          <a:xfrm>
            <a:off x="3194050" y="4572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855" name="Oval 7"/>
          <p:cNvSpPr>
            <a:spLocks noChangeArrowheads="1"/>
          </p:cNvSpPr>
          <p:nvPr/>
        </p:nvSpPr>
        <p:spPr bwMode="auto">
          <a:xfrm>
            <a:off x="3086100" y="42545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856" name="Oval 8"/>
          <p:cNvSpPr>
            <a:spLocks noChangeArrowheads="1"/>
          </p:cNvSpPr>
          <p:nvPr/>
        </p:nvSpPr>
        <p:spPr bwMode="auto">
          <a:xfrm>
            <a:off x="4191000" y="4724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857" name="Oval 9"/>
          <p:cNvSpPr>
            <a:spLocks noChangeArrowheads="1"/>
          </p:cNvSpPr>
          <p:nvPr/>
        </p:nvSpPr>
        <p:spPr bwMode="auto">
          <a:xfrm>
            <a:off x="2667000" y="3276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858" name="Oval 10"/>
          <p:cNvSpPr>
            <a:spLocks noChangeArrowheads="1"/>
          </p:cNvSpPr>
          <p:nvPr/>
        </p:nvSpPr>
        <p:spPr bwMode="auto">
          <a:xfrm>
            <a:off x="2286000" y="2514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859" name="Oval 11"/>
          <p:cNvSpPr>
            <a:spLocks noChangeArrowheads="1"/>
          </p:cNvSpPr>
          <p:nvPr/>
        </p:nvSpPr>
        <p:spPr bwMode="auto">
          <a:xfrm>
            <a:off x="2971800" y="762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860" name="Oval 12"/>
          <p:cNvSpPr>
            <a:spLocks noChangeArrowheads="1"/>
          </p:cNvSpPr>
          <p:nvPr/>
        </p:nvSpPr>
        <p:spPr bwMode="auto">
          <a:xfrm>
            <a:off x="1912938" y="7381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861" name="Oval 13"/>
          <p:cNvSpPr>
            <a:spLocks noChangeArrowheads="1"/>
          </p:cNvSpPr>
          <p:nvPr/>
        </p:nvSpPr>
        <p:spPr bwMode="auto">
          <a:xfrm>
            <a:off x="2667000" y="457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862" name="Oval 14"/>
          <p:cNvSpPr>
            <a:spLocks noChangeArrowheads="1"/>
          </p:cNvSpPr>
          <p:nvPr/>
        </p:nvSpPr>
        <p:spPr bwMode="auto">
          <a:xfrm>
            <a:off x="715963" y="23907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863" name="Oval 15"/>
          <p:cNvSpPr>
            <a:spLocks noChangeArrowheads="1"/>
          </p:cNvSpPr>
          <p:nvPr/>
        </p:nvSpPr>
        <p:spPr bwMode="auto">
          <a:xfrm>
            <a:off x="7086600" y="3200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864" name="Oval 16"/>
          <p:cNvSpPr>
            <a:spLocks noChangeArrowheads="1"/>
          </p:cNvSpPr>
          <p:nvPr/>
        </p:nvSpPr>
        <p:spPr bwMode="auto">
          <a:xfrm>
            <a:off x="7988300" y="4089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865" name="Oval 17"/>
          <p:cNvSpPr>
            <a:spLocks noChangeArrowheads="1"/>
          </p:cNvSpPr>
          <p:nvPr/>
        </p:nvSpPr>
        <p:spPr bwMode="auto">
          <a:xfrm>
            <a:off x="7975600" y="34480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866" name="Oval 18"/>
          <p:cNvSpPr>
            <a:spLocks noChangeArrowheads="1"/>
          </p:cNvSpPr>
          <p:nvPr/>
        </p:nvSpPr>
        <p:spPr bwMode="auto">
          <a:xfrm>
            <a:off x="7258050" y="36385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867" name="Oval 19"/>
          <p:cNvSpPr>
            <a:spLocks noChangeArrowheads="1"/>
          </p:cNvSpPr>
          <p:nvPr/>
        </p:nvSpPr>
        <p:spPr bwMode="auto">
          <a:xfrm>
            <a:off x="5518150" y="2794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868" name="Oval 20"/>
          <p:cNvSpPr>
            <a:spLocks noChangeArrowheads="1"/>
          </p:cNvSpPr>
          <p:nvPr/>
        </p:nvSpPr>
        <p:spPr bwMode="auto">
          <a:xfrm>
            <a:off x="6761163" y="61102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869" name="Oval 21"/>
          <p:cNvSpPr>
            <a:spLocks noChangeArrowheads="1"/>
          </p:cNvSpPr>
          <p:nvPr/>
        </p:nvSpPr>
        <p:spPr bwMode="auto">
          <a:xfrm>
            <a:off x="258763" y="38957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870" name="Oval 22"/>
          <p:cNvSpPr>
            <a:spLocks noChangeArrowheads="1"/>
          </p:cNvSpPr>
          <p:nvPr/>
        </p:nvSpPr>
        <p:spPr bwMode="auto">
          <a:xfrm>
            <a:off x="5624513" y="42195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871" name="Oval 23"/>
          <p:cNvSpPr>
            <a:spLocks noChangeArrowheads="1"/>
          </p:cNvSpPr>
          <p:nvPr/>
        </p:nvSpPr>
        <p:spPr bwMode="auto">
          <a:xfrm>
            <a:off x="6394450" y="41290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872" name="Oval 24"/>
          <p:cNvSpPr>
            <a:spLocks noChangeArrowheads="1"/>
          </p:cNvSpPr>
          <p:nvPr/>
        </p:nvSpPr>
        <p:spPr bwMode="auto">
          <a:xfrm>
            <a:off x="8140700" y="52546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873" name="Oval 25"/>
          <p:cNvSpPr>
            <a:spLocks noChangeArrowheads="1"/>
          </p:cNvSpPr>
          <p:nvPr/>
        </p:nvSpPr>
        <p:spPr bwMode="auto">
          <a:xfrm>
            <a:off x="3908425" y="27352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874" name="Oval 26"/>
          <p:cNvSpPr>
            <a:spLocks noChangeArrowheads="1"/>
          </p:cNvSpPr>
          <p:nvPr/>
        </p:nvSpPr>
        <p:spPr bwMode="auto">
          <a:xfrm>
            <a:off x="7162800" y="6191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875" name="Oval 27"/>
          <p:cNvSpPr>
            <a:spLocks noChangeArrowheads="1"/>
          </p:cNvSpPr>
          <p:nvPr/>
        </p:nvSpPr>
        <p:spPr bwMode="auto">
          <a:xfrm>
            <a:off x="6696075" y="8651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876" name="Oval 28"/>
          <p:cNvSpPr>
            <a:spLocks noChangeArrowheads="1"/>
          </p:cNvSpPr>
          <p:nvPr/>
        </p:nvSpPr>
        <p:spPr bwMode="auto">
          <a:xfrm>
            <a:off x="8253413" y="31067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877" name="Oval 29"/>
          <p:cNvSpPr>
            <a:spLocks noChangeArrowheads="1"/>
          </p:cNvSpPr>
          <p:nvPr/>
        </p:nvSpPr>
        <p:spPr bwMode="auto">
          <a:xfrm>
            <a:off x="4422775" y="20875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878" name="Oval 30"/>
          <p:cNvSpPr>
            <a:spLocks noChangeArrowheads="1"/>
          </p:cNvSpPr>
          <p:nvPr/>
        </p:nvSpPr>
        <p:spPr bwMode="auto">
          <a:xfrm>
            <a:off x="4330700" y="30638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879" name="Oval 31"/>
          <p:cNvSpPr>
            <a:spLocks noChangeArrowheads="1"/>
          </p:cNvSpPr>
          <p:nvPr/>
        </p:nvSpPr>
        <p:spPr bwMode="auto">
          <a:xfrm>
            <a:off x="7256463" y="46640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880" name="Oval 32"/>
          <p:cNvSpPr>
            <a:spLocks noChangeArrowheads="1"/>
          </p:cNvSpPr>
          <p:nvPr/>
        </p:nvSpPr>
        <p:spPr bwMode="auto">
          <a:xfrm>
            <a:off x="7389813" y="32131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881" name="Oval 33"/>
          <p:cNvSpPr>
            <a:spLocks noChangeArrowheads="1"/>
          </p:cNvSpPr>
          <p:nvPr/>
        </p:nvSpPr>
        <p:spPr bwMode="auto">
          <a:xfrm>
            <a:off x="7159625" y="15398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882" name="Oval 34"/>
          <p:cNvSpPr>
            <a:spLocks noChangeArrowheads="1"/>
          </p:cNvSpPr>
          <p:nvPr/>
        </p:nvSpPr>
        <p:spPr bwMode="auto">
          <a:xfrm>
            <a:off x="5399088" y="40020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883" name="Oval 35"/>
          <p:cNvSpPr>
            <a:spLocks noChangeArrowheads="1"/>
          </p:cNvSpPr>
          <p:nvPr/>
        </p:nvSpPr>
        <p:spPr bwMode="auto">
          <a:xfrm>
            <a:off x="4973638" y="8826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884" name="Oval 36"/>
          <p:cNvSpPr>
            <a:spLocks noChangeArrowheads="1"/>
          </p:cNvSpPr>
          <p:nvPr/>
        </p:nvSpPr>
        <p:spPr bwMode="auto">
          <a:xfrm>
            <a:off x="2239963" y="32623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861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02" name="Picture 2" descr="yes world_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9863"/>
            <a:ext cx="9118600" cy="718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03" name="Oval 3"/>
          <p:cNvSpPr>
            <a:spLocks noChangeArrowheads="1"/>
          </p:cNvSpPr>
          <p:nvPr/>
        </p:nvSpPr>
        <p:spPr bwMode="auto">
          <a:xfrm>
            <a:off x="3124200" y="5486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04" name="Oval 4"/>
          <p:cNvSpPr>
            <a:spLocks noChangeArrowheads="1"/>
          </p:cNvSpPr>
          <p:nvPr/>
        </p:nvSpPr>
        <p:spPr bwMode="auto">
          <a:xfrm>
            <a:off x="3429000" y="5791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05" name="Oval 5"/>
          <p:cNvSpPr>
            <a:spLocks noChangeArrowheads="1"/>
          </p:cNvSpPr>
          <p:nvPr/>
        </p:nvSpPr>
        <p:spPr bwMode="auto">
          <a:xfrm>
            <a:off x="2828925" y="1676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06" name="Oval 6"/>
          <p:cNvSpPr>
            <a:spLocks noChangeArrowheads="1"/>
          </p:cNvSpPr>
          <p:nvPr/>
        </p:nvSpPr>
        <p:spPr bwMode="auto">
          <a:xfrm>
            <a:off x="3200400" y="3276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07" name="Oval 7"/>
          <p:cNvSpPr>
            <a:spLocks noChangeArrowheads="1"/>
          </p:cNvSpPr>
          <p:nvPr/>
        </p:nvSpPr>
        <p:spPr bwMode="auto">
          <a:xfrm>
            <a:off x="3194050" y="4572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08" name="Oval 8"/>
          <p:cNvSpPr>
            <a:spLocks noChangeArrowheads="1"/>
          </p:cNvSpPr>
          <p:nvPr/>
        </p:nvSpPr>
        <p:spPr bwMode="auto">
          <a:xfrm>
            <a:off x="3086100" y="42545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09" name="Oval 9"/>
          <p:cNvSpPr>
            <a:spLocks noChangeArrowheads="1"/>
          </p:cNvSpPr>
          <p:nvPr/>
        </p:nvSpPr>
        <p:spPr bwMode="auto">
          <a:xfrm>
            <a:off x="4191000" y="4724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10" name="Oval 10"/>
          <p:cNvSpPr>
            <a:spLocks noChangeArrowheads="1"/>
          </p:cNvSpPr>
          <p:nvPr/>
        </p:nvSpPr>
        <p:spPr bwMode="auto">
          <a:xfrm>
            <a:off x="2667000" y="3276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11" name="Oval 11"/>
          <p:cNvSpPr>
            <a:spLocks noChangeArrowheads="1"/>
          </p:cNvSpPr>
          <p:nvPr/>
        </p:nvSpPr>
        <p:spPr bwMode="auto">
          <a:xfrm>
            <a:off x="2286000" y="2514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12" name="Oval 12"/>
          <p:cNvSpPr>
            <a:spLocks noChangeArrowheads="1"/>
          </p:cNvSpPr>
          <p:nvPr/>
        </p:nvSpPr>
        <p:spPr bwMode="auto">
          <a:xfrm>
            <a:off x="2971800" y="762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13" name="Oval 13"/>
          <p:cNvSpPr>
            <a:spLocks noChangeArrowheads="1"/>
          </p:cNvSpPr>
          <p:nvPr/>
        </p:nvSpPr>
        <p:spPr bwMode="auto">
          <a:xfrm>
            <a:off x="1912938" y="7381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14" name="Oval 14"/>
          <p:cNvSpPr>
            <a:spLocks noChangeArrowheads="1"/>
          </p:cNvSpPr>
          <p:nvPr/>
        </p:nvSpPr>
        <p:spPr bwMode="auto">
          <a:xfrm>
            <a:off x="2667000" y="457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15" name="Oval 15"/>
          <p:cNvSpPr>
            <a:spLocks noChangeArrowheads="1"/>
          </p:cNvSpPr>
          <p:nvPr/>
        </p:nvSpPr>
        <p:spPr bwMode="auto">
          <a:xfrm>
            <a:off x="715963" y="23907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16" name="Oval 16"/>
          <p:cNvSpPr>
            <a:spLocks noChangeArrowheads="1"/>
          </p:cNvSpPr>
          <p:nvPr/>
        </p:nvSpPr>
        <p:spPr bwMode="auto">
          <a:xfrm>
            <a:off x="7086600" y="3200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17" name="Oval 17"/>
          <p:cNvSpPr>
            <a:spLocks noChangeArrowheads="1"/>
          </p:cNvSpPr>
          <p:nvPr/>
        </p:nvSpPr>
        <p:spPr bwMode="auto">
          <a:xfrm>
            <a:off x="7988300" y="4089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18" name="Oval 18"/>
          <p:cNvSpPr>
            <a:spLocks noChangeArrowheads="1"/>
          </p:cNvSpPr>
          <p:nvPr/>
        </p:nvSpPr>
        <p:spPr bwMode="auto">
          <a:xfrm>
            <a:off x="7975600" y="34480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19" name="Oval 19"/>
          <p:cNvSpPr>
            <a:spLocks noChangeArrowheads="1"/>
          </p:cNvSpPr>
          <p:nvPr/>
        </p:nvSpPr>
        <p:spPr bwMode="auto">
          <a:xfrm>
            <a:off x="7258050" y="36385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20" name="Oval 20"/>
          <p:cNvSpPr>
            <a:spLocks noChangeArrowheads="1"/>
          </p:cNvSpPr>
          <p:nvPr/>
        </p:nvSpPr>
        <p:spPr bwMode="auto">
          <a:xfrm>
            <a:off x="5518150" y="2794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21" name="Oval 21"/>
          <p:cNvSpPr>
            <a:spLocks noChangeArrowheads="1"/>
          </p:cNvSpPr>
          <p:nvPr/>
        </p:nvSpPr>
        <p:spPr bwMode="auto">
          <a:xfrm>
            <a:off x="6761163" y="61102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22" name="Oval 22"/>
          <p:cNvSpPr>
            <a:spLocks noChangeArrowheads="1"/>
          </p:cNvSpPr>
          <p:nvPr/>
        </p:nvSpPr>
        <p:spPr bwMode="auto">
          <a:xfrm>
            <a:off x="258763" y="38957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23" name="Oval 23"/>
          <p:cNvSpPr>
            <a:spLocks noChangeArrowheads="1"/>
          </p:cNvSpPr>
          <p:nvPr/>
        </p:nvSpPr>
        <p:spPr bwMode="auto">
          <a:xfrm>
            <a:off x="5624513" y="42195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24" name="Oval 24"/>
          <p:cNvSpPr>
            <a:spLocks noChangeArrowheads="1"/>
          </p:cNvSpPr>
          <p:nvPr/>
        </p:nvSpPr>
        <p:spPr bwMode="auto">
          <a:xfrm>
            <a:off x="6394450" y="41290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25" name="Oval 25"/>
          <p:cNvSpPr>
            <a:spLocks noChangeArrowheads="1"/>
          </p:cNvSpPr>
          <p:nvPr/>
        </p:nvSpPr>
        <p:spPr bwMode="auto">
          <a:xfrm>
            <a:off x="8140700" y="52546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26" name="Oval 26"/>
          <p:cNvSpPr>
            <a:spLocks noChangeArrowheads="1"/>
          </p:cNvSpPr>
          <p:nvPr/>
        </p:nvSpPr>
        <p:spPr bwMode="auto">
          <a:xfrm>
            <a:off x="3908425" y="27352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27" name="Oval 27"/>
          <p:cNvSpPr>
            <a:spLocks noChangeArrowheads="1"/>
          </p:cNvSpPr>
          <p:nvPr/>
        </p:nvSpPr>
        <p:spPr bwMode="auto">
          <a:xfrm>
            <a:off x="7162800" y="6191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28" name="Oval 28"/>
          <p:cNvSpPr>
            <a:spLocks noChangeArrowheads="1"/>
          </p:cNvSpPr>
          <p:nvPr/>
        </p:nvSpPr>
        <p:spPr bwMode="auto">
          <a:xfrm>
            <a:off x="6696075" y="8651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29" name="Oval 29"/>
          <p:cNvSpPr>
            <a:spLocks noChangeArrowheads="1"/>
          </p:cNvSpPr>
          <p:nvPr/>
        </p:nvSpPr>
        <p:spPr bwMode="auto">
          <a:xfrm>
            <a:off x="8253413" y="31067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30" name="Oval 30"/>
          <p:cNvSpPr>
            <a:spLocks noChangeArrowheads="1"/>
          </p:cNvSpPr>
          <p:nvPr/>
        </p:nvSpPr>
        <p:spPr bwMode="auto">
          <a:xfrm>
            <a:off x="4422775" y="20875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31" name="Oval 31"/>
          <p:cNvSpPr>
            <a:spLocks noChangeArrowheads="1"/>
          </p:cNvSpPr>
          <p:nvPr/>
        </p:nvSpPr>
        <p:spPr bwMode="auto">
          <a:xfrm>
            <a:off x="4330700" y="30638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32" name="Oval 32"/>
          <p:cNvSpPr>
            <a:spLocks noChangeArrowheads="1"/>
          </p:cNvSpPr>
          <p:nvPr/>
        </p:nvSpPr>
        <p:spPr bwMode="auto">
          <a:xfrm>
            <a:off x="7256463" y="46640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33" name="Oval 33"/>
          <p:cNvSpPr>
            <a:spLocks noChangeArrowheads="1"/>
          </p:cNvSpPr>
          <p:nvPr/>
        </p:nvSpPr>
        <p:spPr bwMode="auto">
          <a:xfrm>
            <a:off x="7389813" y="32131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34" name="Oval 34"/>
          <p:cNvSpPr>
            <a:spLocks noChangeArrowheads="1"/>
          </p:cNvSpPr>
          <p:nvPr/>
        </p:nvSpPr>
        <p:spPr bwMode="auto">
          <a:xfrm>
            <a:off x="7159625" y="15398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35" name="Oval 35"/>
          <p:cNvSpPr>
            <a:spLocks noChangeArrowheads="1"/>
          </p:cNvSpPr>
          <p:nvPr/>
        </p:nvSpPr>
        <p:spPr bwMode="auto">
          <a:xfrm>
            <a:off x="5399088" y="40020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36" name="Oval 36"/>
          <p:cNvSpPr>
            <a:spLocks noChangeArrowheads="1"/>
          </p:cNvSpPr>
          <p:nvPr/>
        </p:nvSpPr>
        <p:spPr bwMode="auto">
          <a:xfrm>
            <a:off x="4973638" y="8826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37" name="Oval 37"/>
          <p:cNvSpPr>
            <a:spLocks noChangeArrowheads="1"/>
          </p:cNvSpPr>
          <p:nvPr/>
        </p:nvSpPr>
        <p:spPr bwMode="auto">
          <a:xfrm>
            <a:off x="2239963" y="32623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14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8370" name="Picture 2" descr="yes world_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9863"/>
            <a:ext cx="9118600" cy="718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8371" name="Oval 3"/>
          <p:cNvSpPr>
            <a:spLocks noChangeArrowheads="1"/>
          </p:cNvSpPr>
          <p:nvPr/>
        </p:nvSpPr>
        <p:spPr bwMode="auto">
          <a:xfrm>
            <a:off x="3124200" y="5486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8372" name="Oval 4"/>
          <p:cNvSpPr>
            <a:spLocks noChangeArrowheads="1"/>
          </p:cNvSpPr>
          <p:nvPr/>
        </p:nvSpPr>
        <p:spPr bwMode="auto">
          <a:xfrm>
            <a:off x="3429000" y="5791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8373" name="Oval 5"/>
          <p:cNvSpPr>
            <a:spLocks noChangeArrowheads="1"/>
          </p:cNvSpPr>
          <p:nvPr/>
        </p:nvSpPr>
        <p:spPr bwMode="auto">
          <a:xfrm>
            <a:off x="2828925" y="1676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8374" name="Oval 6"/>
          <p:cNvSpPr>
            <a:spLocks noChangeArrowheads="1"/>
          </p:cNvSpPr>
          <p:nvPr/>
        </p:nvSpPr>
        <p:spPr bwMode="auto">
          <a:xfrm>
            <a:off x="3200400" y="3276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8375" name="Oval 7"/>
          <p:cNvSpPr>
            <a:spLocks noChangeArrowheads="1"/>
          </p:cNvSpPr>
          <p:nvPr/>
        </p:nvSpPr>
        <p:spPr bwMode="auto">
          <a:xfrm>
            <a:off x="3194050" y="4572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8376" name="Oval 8"/>
          <p:cNvSpPr>
            <a:spLocks noChangeArrowheads="1"/>
          </p:cNvSpPr>
          <p:nvPr/>
        </p:nvSpPr>
        <p:spPr bwMode="auto">
          <a:xfrm>
            <a:off x="3086100" y="42545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8377" name="Oval 9"/>
          <p:cNvSpPr>
            <a:spLocks noChangeArrowheads="1"/>
          </p:cNvSpPr>
          <p:nvPr/>
        </p:nvSpPr>
        <p:spPr bwMode="auto">
          <a:xfrm>
            <a:off x="4191000" y="4724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8378" name="Oval 10"/>
          <p:cNvSpPr>
            <a:spLocks noChangeArrowheads="1"/>
          </p:cNvSpPr>
          <p:nvPr/>
        </p:nvSpPr>
        <p:spPr bwMode="auto">
          <a:xfrm>
            <a:off x="2667000" y="3276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8379" name="Oval 11"/>
          <p:cNvSpPr>
            <a:spLocks noChangeArrowheads="1"/>
          </p:cNvSpPr>
          <p:nvPr/>
        </p:nvSpPr>
        <p:spPr bwMode="auto">
          <a:xfrm>
            <a:off x="2286000" y="2514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8380" name="Oval 12"/>
          <p:cNvSpPr>
            <a:spLocks noChangeArrowheads="1"/>
          </p:cNvSpPr>
          <p:nvPr/>
        </p:nvSpPr>
        <p:spPr bwMode="auto">
          <a:xfrm>
            <a:off x="2971800" y="762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8381" name="Oval 13"/>
          <p:cNvSpPr>
            <a:spLocks noChangeArrowheads="1"/>
          </p:cNvSpPr>
          <p:nvPr/>
        </p:nvSpPr>
        <p:spPr bwMode="auto">
          <a:xfrm>
            <a:off x="1912938" y="7381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8382" name="Oval 14"/>
          <p:cNvSpPr>
            <a:spLocks noChangeArrowheads="1"/>
          </p:cNvSpPr>
          <p:nvPr/>
        </p:nvSpPr>
        <p:spPr bwMode="auto">
          <a:xfrm>
            <a:off x="2667000" y="457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8383" name="Oval 15"/>
          <p:cNvSpPr>
            <a:spLocks noChangeArrowheads="1"/>
          </p:cNvSpPr>
          <p:nvPr/>
        </p:nvSpPr>
        <p:spPr bwMode="auto">
          <a:xfrm>
            <a:off x="715963" y="23907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8384" name="Oval 16"/>
          <p:cNvSpPr>
            <a:spLocks noChangeArrowheads="1"/>
          </p:cNvSpPr>
          <p:nvPr/>
        </p:nvSpPr>
        <p:spPr bwMode="auto">
          <a:xfrm>
            <a:off x="7086600" y="3200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8385" name="Oval 17"/>
          <p:cNvSpPr>
            <a:spLocks noChangeArrowheads="1"/>
          </p:cNvSpPr>
          <p:nvPr/>
        </p:nvSpPr>
        <p:spPr bwMode="auto">
          <a:xfrm>
            <a:off x="7988300" y="4089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8386" name="Oval 18"/>
          <p:cNvSpPr>
            <a:spLocks noChangeArrowheads="1"/>
          </p:cNvSpPr>
          <p:nvPr/>
        </p:nvSpPr>
        <p:spPr bwMode="auto">
          <a:xfrm>
            <a:off x="7975600" y="34480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8387" name="Oval 19"/>
          <p:cNvSpPr>
            <a:spLocks noChangeArrowheads="1"/>
          </p:cNvSpPr>
          <p:nvPr/>
        </p:nvSpPr>
        <p:spPr bwMode="auto">
          <a:xfrm>
            <a:off x="7258050" y="36385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8388" name="Oval 20"/>
          <p:cNvSpPr>
            <a:spLocks noChangeArrowheads="1"/>
          </p:cNvSpPr>
          <p:nvPr/>
        </p:nvSpPr>
        <p:spPr bwMode="auto">
          <a:xfrm>
            <a:off x="5518150" y="2794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8389" name="Oval 21"/>
          <p:cNvSpPr>
            <a:spLocks noChangeArrowheads="1"/>
          </p:cNvSpPr>
          <p:nvPr/>
        </p:nvSpPr>
        <p:spPr bwMode="auto">
          <a:xfrm>
            <a:off x="6761163" y="61102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8390" name="Oval 22"/>
          <p:cNvSpPr>
            <a:spLocks noChangeArrowheads="1"/>
          </p:cNvSpPr>
          <p:nvPr/>
        </p:nvSpPr>
        <p:spPr bwMode="auto">
          <a:xfrm>
            <a:off x="258763" y="38957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8391" name="Oval 23"/>
          <p:cNvSpPr>
            <a:spLocks noChangeArrowheads="1"/>
          </p:cNvSpPr>
          <p:nvPr/>
        </p:nvSpPr>
        <p:spPr bwMode="auto">
          <a:xfrm>
            <a:off x="5624513" y="42195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8392" name="Oval 24"/>
          <p:cNvSpPr>
            <a:spLocks noChangeArrowheads="1"/>
          </p:cNvSpPr>
          <p:nvPr/>
        </p:nvSpPr>
        <p:spPr bwMode="auto">
          <a:xfrm>
            <a:off x="6394450" y="41290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8393" name="Oval 25"/>
          <p:cNvSpPr>
            <a:spLocks noChangeArrowheads="1"/>
          </p:cNvSpPr>
          <p:nvPr/>
        </p:nvSpPr>
        <p:spPr bwMode="auto">
          <a:xfrm>
            <a:off x="8140700" y="52546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8394" name="Oval 26"/>
          <p:cNvSpPr>
            <a:spLocks noChangeArrowheads="1"/>
          </p:cNvSpPr>
          <p:nvPr/>
        </p:nvSpPr>
        <p:spPr bwMode="auto">
          <a:xfrm>
            <a:off x="3908425" y="27352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8395" name="Oval 27"/>
          <p:cNvSpPr>
            <a:spLocks noChangeArrowheads="1"/>
          </p:cNvSpPr>
          <p:nvPr/>
        </p:nvSpPr>
        <p:spPr bwMode="auto">
          <a:xfrm>
            <a:off x="7162800" y="6191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8396" name="Oval 28"/>
          <p:cNvSpPr>
            <a:spLocks noChangeArrowheads="1"/>
          </p:cNvSpPr>
          <p:nvPr/>
        </p:nvSpPr>
        <p:spPr bwMode="auto">
          <a:xfrm>
            <a:off x="6696075" y="8651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8397" name="Oval 29"/>
          <p:cNvSpPr>
            <a:spLocks noChangeArrowheads="1"/>
          </p:cNvSpPr>
          <p:nvPr/>
        </p:nvSpPr>
        <p:spPr bwMode="auto">
          <a:xfrm>
            <a:off x="8253413" y="31067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8398" name="Oval 30"/>
          <p:cNvSpPr>
            <a:spLocks noChangeArrowheads="1"/>
          </p:cNvSpPr>
          <p:nvPr/>
        </p:nvSpPr>
        <p:spPr bwMode="auto">
          <a:xfrm>
            <a:off x="4422775" y="20875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8399" name="Oval 31"/>
          <p:cNvSpPr>
            <a:spLocks noChangeArrowheads="1"/>
          </p:cNvSpPr>
          <p:nvPr/>
        </p:nvSpPr>
        <p:spPr bwMode="auto">
          <a:xfrm>
            <a:off x="4330700" y="30638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8400" name="Oval 32"/>
          <p:cNvSpPr>
            <a:spLocks noChangeArrowheads="1"/>
          </p:cNvSpPr>
          <p:nvPr/>
        </p:nvSpPr>
        <p:spPr bwMode="auto">
          <a:xfrm>
            <a:off x="7256463" y="46640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8401" name="Oval 33"/>
          <p:cNvSpPr>
            <a:spLocks noChangeArrowheads="1"/>
          </p:cNvSpPr>
          <p:nvPr/>
        </p:nvSpPr>
        <p:spPr bwMode="auto">
          <a:xfrm>
            <a:off x="7065963" y="26257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8402" name="Oval 34"/>
          <p:cNvSpPr>
            <a:spLocks noChangeArrowheads="1"/>
          </p:cNvSpPr>
          <p:nvPr/>
        </p:nvSpPr>
        <p:spPr bwMode="auto">
          <a:xfrm>
            <a:off x="7389813" y="32131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8403" name="Oval 35"/>
          <p:cNvSpPr>
            <a:spLocks noChangeArrowheads="1"/>
          </p:cNvSpPr>
          <p:nvPr/>
        </p:nvSpPr>
        <p:spPr bwMode="auto">
          <a:xfrm>
            <a:off x="7159625" y="15398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8404" name="Oval 36"/>
          <p:cNvSpPr>
            <a:spLocks noChangeArrowheads="1"/>
          </p:cNvSpPr>
          <p:nvPr/>
        </p:nvSpPr>
        <p:spPr bwMode="auto">
          <a:xfrm>
            <a:off x="5399088" y="40020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8405" name="Oval 37"/>
          <p:cNvSpPr>
            <a:spLocks noChangeArrowheads="1"/>
          </p:cNvSpPr>
          <p:nvPr/>
        </p:nvSpPr>
        <p:spPr bwMode="auto">
          <a:xfrm>
            <a:off x="4973638" y="8826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8406" name="Oval 38"/>
          <p:cNvSpPr>
            <a:spLocks noChangeArrowheads="1"/>
          </p:cNvSpPr>
          <p:nvPr/>
        </p:nvSpPr>
        <p:spPr bwMode="auto">
          <a:xfrm>
            <a:off x="2239963" y="32623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838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0" charset="2"/>
              <a:buNone/>
            </a:pPr>
            <a:r>
              <a:rPr lang="en-US"/>
              <a:t>	- Rates of hybridization</a:t>
            </a:r>
          </a:p>
          <a:p>
            <a:pPr>
              <a:buFont typeface="Wingdings" pitchFamily="20" charset="2"/>
              <a:buNone/>
            </a:pPr>
            <a:r>
              <a:rPr lang="en-US"/>
              <a:t>	- Fertility of hybrids</a:t>
            </a:r>
          </a:p>
          <a:p>
            <a:pPr>
              <a:buFont typeface="Wingdings" pitchFamily="20" charset="2"/>
              <a:buNone/>
            </a:pPr>
            <a:r>
              <a:rPr lang="en-US"/>
              <a:t>	- Global geography of hybridization</a:t>
            </a:r>
          </a:p>
        </p:txBody>
      </p:sp>
      <p:sp>
        <p:nvSpPr>
          <p:cNvPr id="8273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We’ll be discussing: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22" name="Picture 2" descr="yes world_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9863"/>
            <a:ext cx="9118600" cy="718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23" name="Oval 3"/>
          <p:cNvSpPr>
            <a:spLocks noChangeArrowheads="1"/>
          </p:cNvSpPr>
          <p:nvPr/>
        </p:nvSpPr>
        <p:spPr bwMode="auto">
          <a:xfrm>
            <a:off x="3124200" y="5486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24" name="Oval 4"/>
          <p:cNvSpPr>
            <a:spLocks noChangeArrowheads="1"/>
          </p:cNvSpPr>
          <p:nvPr/>
        </p:nvSpPr>
        <p:spPr bwMode="auto">
          <a:xfrm>
            <a:off x="3429000" y="5791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25" name="Oval 5"/>
          <p:cNvSpPr>
            <a:spLocks noChangeArrowheads="1"/>
          </p:cNvSpPr>
          <p:nvPr/>
        </p:nvSpPr>
        <p:spPr bwMode="auto">
          <a:xfrm>
            <a:off x="2828925" y="1676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26" name="Oval 6"/>
          <p:cNvSpPr>
            <a:spLocks noChangeArrowheads="1"/>
          </p:cNvSpPr>
          <p:nvPr/>
        </p:nvSpPr>
        <p:spPr bwMode="auto">
          <a:xfrm>
            <a:off x="3200400" y="3276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27" name="Oval 7"/>
          <p:cNvSpPr>
            <a:spLocks noChangeArrowheads="1"/>
          </p:cNvSpPr>
          <p:nvPr/>
        </p:nvSpPr>
        <p:spPr bwMode="auto">
          <a:xfrm>
            <a:off x="3194050" y="4572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28" name="Oval 8"/>
          <p:cNvSpPr>
            <a:spLocks noChangeArrowheads="1"/>
          </p:cNvSpPr>
          <p:nvPr/>
        </p:nvSpPr>
        <p:spPr bwMode="auto">
          <a:xfrm>
            <a:off x="3086100" y="42545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29" name="Oval 9"/>
          <p:cNvSpPr>
            <a:spLocks noChangeArrowheads="1"/>
          </p:cNvSpPr>
          <p:nvPr/>
        </p:nvSpPr>
        <p:spPr bwMode="auto">
          <a:xfrm>
            <a:off x="4191000" y="4724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30" name="Oval 10"/>
          <p:cNvSpPr>
            <a:spLocks noChangeArrowheads="1"/>
          </p:cNvSpPr>
          <p:nvPr/>
        </p:nvSpPr>
        <p:spPr bwMode="auto">
          <a:xfrm>
            <a:off x="2667000" y="3276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31" name="Oval 11"/>
          <p:cNvSpPr>
            <a:spLocks noChangeArrowheads="1"/>
          </p:cNvSpPr>
          <p:nvPr/>
        </p:nvSpPr>
        <p:spPr bwMode="auto">
          <a:xfrm>
            <a:off x="2286000" y="2514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32" name="Oval 12"/>
          <p:cNvSpPr>
            <a:spLocks noChangeArrowheads="1"/>
          </p:cNvSpPr>
          <p:nvPr/>
        </p:nvSpPr>
        <p:spPr bwMode="auto">
          <a:xfrm>
            <a:off x="2971800" y="762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33" name="Oval 13"/>
          <p:cNvSpPr>
            <a:spLocks noChangeArrowheads="1"/>
          </p:cNvSpPr>
          <p:nvPr/>
        </p:nvSpPr>
        <p:spPr bwMode="auto">
          <a:xfrm>
            <a:off x="1912938" y="7381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34" name="Oval 14"/>
          <p:cNvSpPr>
            <a:spLocks noChangeArrowheads="1"/>
          </p:cNvSpPr>
          <p:nvPr/>
        </p:nvSpPr>
        <p:spPr bwMode="auto">
          <a:xfrm>
            <a:off x="2667000" y="457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35" name="Oval 15"/>
          <p:cNvSpPr>
            <a:spLocks noChangeArrowheads="1"/>
          </p:cNvSpPr>
          <p:nvPr/>
        </p:nvSpPr>
        <p:spPr bwMode="auto">
          <a:xfrm>
            <a:off x="715963" y="23907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36" name="Oval 16"/>
          <p:cNvSpPr>
            <a:spLocks noChangeArrowheads="1"/>
          </p:cNvSpPr>
          <p:nvPr/>
        </p:nvSpPr>
        <p:spPr bwMode="auto">
          <a:xfrm>
            <a:off x="7086600" y="3200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37" name="Oval 17"/>
          <p:cNvSpPr>
            <a:spLocks noChangeArrowheads="1"/>
          </p:cNvSpPr>
          <p:nvPr/>
        </p:nvSpPr>
        <p:spPr bwMode="auto">
          <a:xfrm>
            <a:off x="8039100" y="38481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38" name="Oval 18"/>
          <p:cNvSpPr>
            <a:spLocks noChangeArrowheads="1"/>
          </p:cNvSpPr>
          <p:nvPr/>
        </p:nvSpPr>
        <p:spPr bwMode="auto">
          <a:xfrm>
            <a:off x="7988300" y="4089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39" name="Oval 19"/>
          <p:cNvSpPr>
            <a:spLocks noChangeArrowheads="1"/>
          </p:cNvSpPr>
          <p:nvPr/>
        </p:nvSpPr>
        <p:spPr bwMode="auto">
          <a:xfrm>
            <a:off x="7975600" y="34480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40" name="Oval 20"/>
          <p:cNvSpPr>
            <a:spLocks noChangeArrowheads="1"/>
          </p:cNvSpPr>
          <p:nvPr/>
        </p:nvSpPr>
        <p:spPr bwMode="auto">
          <a:xfrm>
            <a:off x="7258050" y="36385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41" name="Oval 21"/>
          <p:cNvSpPr>
            <a:spLocks noChangeArrowheads="1"/>
          </p:cNvSpPr>
          <p:nvPr/>
        </p:nvSpPr>
        <p:spPr bwMode="auto">
          <a:xfrm>
            <a:off x="5518150" y="2794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42" name="Oval 22"/>
          <p:cNvSpPr>
            <a:spLocks noChangeArrowheads="1"/>
          </p:cNvSpPr>
          <p:nvPr/>
        </p:nvSpPr>
        <p:spPr bwMode="auto">
          <a:xfrm>
            <a:off x="6761163" y="61102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43" name="Oval 23"/>
          <p:cNvSpPr>
            <a:spLocks noChangeArrowheads="1"/>
          </p:cNvSpPr>
          <p:nvPr/>
        </p:nvSpPr>
        <p:spPr bwMode="auto">
          <a:xfrm>
            <a:off x="258763" y="38957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44" name="Oval 24"/>
          <p:cNvSpPr>
            <a:spLocks noChangeArrowheads="1"/>
          </p:cNvSpPr>
          <p:nvPr/>
        </p:nvSpPr>
        <p:spPr bwMode="auto">
          <a:xfrm>
            <a:off x="5624513" y="42195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45" name="Oval 25"/>
          <p:cNvSpPr>
            <a:spLocks noChangeArrowheads="1"/>
          </p:cNvSpPr>
          <p:nvPr/>
        </p:nvSpPr>
        <p:spPr bwMode="auto">
          <a:xfrm>
            <a:off x="6394450" y="41290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46" name="Oval 26"/>
          <p:cNvSpPr>
            <a:spLocks noChangeArrowheads="1"/>
          </p:cNvSpPr>
          <p:nvPr/>
        </p:nvSpPr>
        <p:spPr bwMode="auto">
          <a:xfrm>
            <a:off x="8140700" y="52546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47" name="Oval 27"/>
          <p:cNvSpPr>
            <a:spLocks noChangeArrowheads="1"/>
          </p:cNvSpPr>
          <p:nvPr/>
        </p:nvSpPr>
        <p:spPr bwMode="auto">
          <a:xfrm>
            <a:off x="3908425" y="27352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48" name="Oval 28"/>
          <p:cNvSpPr>
            <a:spLocks noChangeArrowheads="1"/>
          </p:cNvSpPr>
          <p:nvPr/>
        </p:nvSpPr>
        <p:spPr bwMode="auto">
          <a:xfrm>
            <a:off x="7162800" y="6191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49" name="Oval 29"/>
          <p:cNvSpPr>
            <a:spLocks noChangeArrowheads="1"/>
          </p:cNvSpPr>
          <p:nvPr/>
        </p:nvSpPr>
        <p:spPr bwMode="auto">
          <a:xfrm>
            <a:off x="6696075" y="8651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50" name="Oval 30"/>
          <p:cNvSpPr>
            <a:spLocks noChangeArrowheads="1"/>
          </p:cNvSpPr>
          <p:nvPr/>
        </p:nvSpPr>
        <p:spPr bwMode="auto">
          <a:xfrm>
            <a:off x="8253413" y="31067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51" name="Oval 31"/>
          <p:cNvSpPr>
            <a:spLocks noChangeArrowheads="1"/>
          </p:cNvSpPr>
          <p:nvPr/>
        </p:nvSpPr>
        <p:spPr bwMode="auto">
          <a:xfrm>
            <a:off x="4422775" y="20875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52" name="Oval 32"/>
          <p:cNvSpPr>
            <a:spLocks noChangeArrowheads="1"/>
          </p:cNvSpPr>
          <p:nvPr/>
        </p:nvSpPr>
        <p:spPr bwMode="auto">
          <a:xfrm>
            <a:off x="4330700" y="30638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53" name="Oval 33"/>
          <p:cNvSpPr>
            <a:spLocks noChangeArrowheads="1"/>
          </p:cNvSpPr>
          <p:nvPr/>
        </p:nvSpPr>
        <p:spPr bwMode="auto">
          <a:xfrm>
            <a:off x="7256463" y="46640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54" name="Oval 34"/>
          <p:cNvSpPr>
            <a:spLocks noChangeArrowheads="1"/>
          </p:cNvSpPr>
          <p:nvPr/>
        </p:nvSpPr>
        <p:spPr bwMode="auto">
          <a:xfrm>
            <a:off x="7065963" y="26257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55" name="Oval 35"/>
          <p:cNvSpPr>
            <a:spLocks noChangeArrowheads="1"/>
          </p:cNvSpPr>
          <p:nvPr/>
        </p:nvSpPr>
        <p:spPr bwMode="auto">
          <a:xfrm>
            <a:off x="7389813" y="32131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56" name="Oval 36"/>
          <p:cNvSpPr>
            <a:spLocks noChangeArrowheads="1"/>
          </p:cNvSpPr>
          <p:nvPr/>
        </p:nvSpPr>
        <p:spPr bwMode="auto">
          <a:xfrm>
            <a:off x="7159625" y="15398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57" name="Oval 37"/>
          <p:cNvSpPr>
            <a:spLocks noChangeArrowheads="1"/>
          </p:cNvSpPr>
          <p:nvPr/>
        </p:nvSpPr>
        <p:spPr bwMode="auto">
          <a:xfrm>
            <a:off x="5399088" y="40020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58" name="Oval 38"/>
          <p:cNvSpPr>
            <a:spLocks noChangeArrowheads="1"/>
          </p:cNvSpPr>
          <p:nvPr/>
        </p:nvSpPr>
        <p:spPr bwMode="auto">
          <a:xfrm>
            <a:off x="4973638" y="8826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59" name="Oval 39"/>
          <p:cNvSpPr>
            <a:spLocks noChangeArrowheads="1"/>
          </p:cNvSpPr>
          <p:nvPr/>
        </p:nvSpPr>
        <p:spPr bwMode="auto">
          <a:xfrm>
            <a:off x="2239963" y="32623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34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915"/>
          </a:solidFill>
        </p:spPr>
        <p:txBody>
          <a:bodyPr/>
          <a:lstStyle/>
          <a:p>
            <a:endParaRPr lang="en-US"/>
          </a:p>
        </p:txBody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0915"/>
          </a:solidFill>
        </p:spPr>
        <p:txBody>
          <a:bodyPr/>
          <a:lstStyle/>
          <a:p>
            <a:endParaRPr lang="en-US"/>
          </a:p>
        </p:txBody>
      </p:sp>
      <p:pic>
        <p:nvPicPr>
          <p:cNvPr id="677892" name="Picture 4" descr="yes world_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9863"/>
            <a:ext cx="9118600" cy="718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7893" name="Oval 5"/>
          <p:cNvSpPr>
            <a:spLocks noChangeArrowheads="1"/>
          </p:cNvSpPr>
          <p:nvPr/>
        </p:nvSpPr>
        <p:spPr bwMode="auto">
          <a:xfrm>
            <a:off x="2025650" y="2387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894" name="Oval 6"/>
          <p:cNvSpPr>
            <a:spLocks noChangeArrowheads="1"/>
          </p:cNvSpPr>
          <p:nvPr/>
        </p:nvSpPr>
        <p:spPr bwMode="auto">
          <a:xfrm>
            <a:off x="1924050" y="15827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895" name="Oval 7"/>
          <p:cNvSpPr>
            <a:spLocks noChangeArrowheads="1"/>
          </p:cNvSpPr>
          <p:nvPr/>
        </p:nvSpPr>
        <p:spPr bwMode="auto">
          <a:xfrm>
            <a:off x="2701925" y="2946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896" name="Oval 8"/>
          <p:cNvSpPr>
            <a:spLocks noChangeArrowheads="1"/>
          </p:cNvSpPr>
          <p:nvPr/>
        </p:nvSpPr>
        <p:spPr bwMode="auto">
          <a:xfrm>
            <a:off x="2819400" y="3962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897" name="Oval 9"/>
          <p:cNvSpPr>
            <a:spLocks noChangeArrowheads="1"/>
          </p:cNvSpPr>
          <p:nvPr/>
        </p:nvSpPr>
        <p:spPr bwMode="auto">
          <a:xfrm>
            <a:off x="2570163" y="35814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898" name="Oval 10"/>
          <p:cNvSpPr>
            <a:spLocks noChangeArrowheads="1"/>
          </p:cNvSpPr>
          <p:nvPr/>
        </p:nvSpPr>
        <p:spPr bwMode="auto">
          <a:xfrm>
            <a:off x="2743200" y="3124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899" name="Oval 11"/>
          <p:cNvSpPr>
            <a:spLocks noChangeArrowheads="1"/>
          </p:cNvSpPr>
          <p:nvPr/>
        </p:nvSpPr>
        <p:spPr bwMode="auto">
          <a:xfrm>
            <a:off x="2895600" y="4724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00" name="Oval 12"/>
          <p:cNvSpPr>
            <a:spLocks noChangeArrowheads="1"/>
          </p:cNvSpPr>
          <p:nvPr/>
        </p:nvSpPr>
        <p:spPr bwMode="auto">
          <a:xfrm>
            <a:off x="3124200" y="5486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01" name="Oval 13"/>
          <p:cNvSpPr>
            <a:spLocks noChangeArrowheads="1"/>
          </p:cNvSpPr>
          <p:nvPr/>
        </p:nvSpPr>
        <p:spPr bwMode="auto">
          <a:xfrm>
            <a:off x="2895600" y="4419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02" name="Oval 14"/>
          <p:cNvSpPr>
            <a:spLocks noChangeArrowheads="1"/>
          </p:cNvSpPr>
          <p:nvPr/>
        </p:nvSpPr>
        <p:spPr bwMode="auto">
          <a:xfrm>
            <a:off x="3429000" y="5791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03" name="Oval 15"/>
          <p:cNvSpPr>
            <a:spLocks noChangeArrowheads="1"/>
          </p:cNvSpPr>
          <p:nvPr/>
        </p:nvSpPr>
        <p:spPr bwMode="auto">
          <a:xfrm>
            <a:off x="2133600" y="533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04" name="Oval 16"/>
          <p:cNvSpPr>
            <a:spLocks noChangeArrowheads="1"/>
          </p:cNvSpPr>
          <p:nvPr/>
        </p:nvSpPr>
        <p:spPr bwMode="auto">
          <a:xfrm>
            <a:off x="1752600" y="533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05" name="Oval 17"/>
          <p:cNvSpPr>
            <a:spLocks noChangeArrowheads="1"/>
          </p:cNvSpPr>
          <p:nvPr/>
        </p:nvSpPr>
        <p:spPr bwMode="auto">
          <a:xfrm>
            <a:off x="2438400" y="533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06" name="Oval 18"/>
          <p:cNvSpPr>
            <a:spLocks noChangeArrowheads="1"/>
          </p:cNvSpPr>
          <p:nvPr/>
        </p:nvSpPr>
        <p:spPr bwMode="auto">
          <a:xfrm>
            <a:off x="2154238" y="20224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07" name="Oval 19"/>
          <p:cNvSpPr>
            <a:spLocks noChangeArrowheads="1"/>
          </p:cNvSpPr>
          <p:nvPr/>
        </p:nvSpPr>
        <p:spPr bwMode="auto">
          <a:xfrm>
            <a:off x="1830388" y="19129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08" name="Oval 20"/>
          <p:cNvSpPr>
            <a:spLocks noChangeArrowheads="1"/>
          </p:cNvSpPr>
          <p:nvPr/>
        </p:nvSpPr>
        <p:spPr bwMode="auto">
          <a:xfrm>
            <a:off x="2286000" y="1905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09" name="Oval 21"/>
          <p:cNvSpPr>
            <a:spLocks noChangeArrowheads="1"/>
          </p:cNvSpPr>
          <p:nvPr/>
        </p:nvSpPr>
        <p:spPr bwMode="auto">
          <a:xfrm>
            <a:off x="2828925" y="1676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10" name="Oval 22"/>
          <p:cNvSpPr>
            <a:spLocks noChangeArrowheads="1"/>
          </p:cNvSpPr>
          <p:nvPr/>
        </p:nvSpPr>
        <p:spPr bwMode="auto">
          <a:xfrm>
            <a:off x="2025650" y="19462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11" name="Oval 23"/>
          <p:cNvSpPr>
            <a:spLocks noChangeArrowheads="1"/>
          </p:cNvSpPr>
          <p:nvPr/>
        </p:nvSpPr>
        <p:spPr bwMode="auto">
          <a:xfrm>
            <a:off x="2286000" y="1752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12" name="Oval 24"/>
          <p:cNvSpPr>
            <a:spLocks noChangeArrowheads="1"/>
          </p:cNvSpPr>
          <p:nvPr/>
        </p:nvSpPr>
        <p:spPr bwMode="auto">
          <a:xfrm>
            <a:off x="2405063" y="17653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13" name="Oval 25"/>
          <p:cNvSpPr>
            <a:spLocks noChangeArrowheads="1"/>
          </p:cNvSpPr>
          <p:nvPr/>
        </p:nvSpPr>
        <p:spPr bwMode="auto">
          <a:xfrm>
            <a:off x="2968625" y="15113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14" name="Oval 26"/>
          <p:cNvSpPr>
            <a:spLocks noChangeArrowheads="1"/>
          </p:cNvSpPr>
          <p:nvPr/>
        </p:nvSpPr>
        <p:spPr bwMode="auto">
          <a:xfrm>
            <a:off x="1962150" y="11398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15" name="Oval 27"/>
          <p:cNvSpPr>
            <a:spLocks noChangeArrowheads="1"/>
          </p:cNvSpPr>
          <p:nvPr/>
        </p:nvSpPr>
        <p:spPr bwMode="auto">
          <a:xfrm>
            <a:off x="1990725" y="10033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16" name="Oval 28"/>
          <p:cNvSpPr>
            <a:spLocks noChangeArrowheads="1"/>
          </p:cNvSpPr>
          <p:nvPr/>
        </p:nvSpPr>
        <p:spPr bwMode="auto">
          <a:xfrm>
            <a:off x="1924050" y="16970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17" name="Oval 29"/>
          <p:cNvSpPr>
            <a:spLocks noChangeArrowheads="1"/>
          </p:cNvSpPr>
          <p:nvPr/>
        </p:nvSpPr>
        <p:spPr bwMode="auto">
          <a:xfrm>
            <a:off x="1928813" y="13636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18" name="Oval 30"/>
          <p:cNvSpPr>
            <a:spLocks noChangeArrowheads="1"/>
          </p:cNvSpPr>
          <p:nvPr/>
        </p:nvSpPr>
        <p:spPr bwMode="auto">
          <a:xfrm>
            <a:off x="3398838" y="41322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19" name="Oval 31"/>
          <p:cNvSpPr>
            <a:spLocks noChangeArrowheads="1"/>
          </p:cNvSpPr>
          <p:nvPr/>
        </p:nvSpPr>
        <p:spPr bwMode="auto">
          <a:xfrm>
            <a:off x="3124200" y="3200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20" name="Oval 32"/>
          <p:cNvSpPr>
            <a:spLocks noChangeArrowheads="1"/>
          </p:cNvSpPr>
          <p:nvPr/>
        </p:nvSpPr>
        <p:spPr bwMode="auto">
          <a:xfrm>
            <a:off x="2971800" y="3962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21" name="Oval 33"/>
          <p:cNvSpPr>
            <a:spLocks noChangeArrowheads="1"/>
          </p:cNvSpPr>
          <p:nvPr/>
        </p:nvSpPr>
        <p:spPr bwMode="auto">
          <a:xfrm>
            <a:off x="2781300" y="34766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22" name="Oval 34"/>
          <p:cNvSpPr>
            <a:spLocks noChangeArrowheads="1"/>
          </p:cNvSpPr>
          <p:nvPr/>
        </p:nvSpPr>
        <p:spPr bwMode="auto">
          <a:xfrm>
            <a:off x="2895600" y="3505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23" name="Oval 35"/>
          <p:cNvSpPr>
            <a:spLocks noChangeArrowheads="1"/>
          </p:cNvSpPr>
          <p:nvPr/>
        </p:nvSpPr>
        <p:spPr bwMode="auto">
          <a:xfrm>
            <a:off x="3276600" y="3886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24" name="Oval 36"/>
          <p:cNvSpPr>
            <a:spLocks noChangeArrowheads="1"/>
          </p:cNvSpPr>
          <p:nvPr/>
        </p:nvSpPr>
        <p:spPr bwMode="auto">
          <a:xfrm>
            <a:off x="2667000" y="35512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25" name="Oval 37"/>
          <p:cNvSpPr>
            <a:spLocks noChangeArrowheads="1"/>
          </p:cNvSpPr>
          <p:nvPr/>
        </p:nvSpPr>
        <p:spPr bwMode="auto">
          <a:xfrm>
            <a:off x="3100388" y="34036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26" name="Oval 38"/>
          <p:cNvSpPr>
            <a:spLocks noChangeArrowheads="1"/>
          </p:cNvSpPr>
          <p:nvPr/>
        </p:nvSpPr>
        <p:spPr bwMode="auto">
          <a:xfrm>
            <a:off x="3181350" y="42227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27" name="Oval 39"/>
          <p:cNvSpPr>
            <a:spLocks noChangeArrowheads="1"/>
          </p:cNvSpPr>
          <p:nvPr/>
        </p:nvSpPr>
        <p:spPr bwMode="auto">
          <a:xfrm>
            <a:off x="3048000" y="4495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28" name="Oval 40"/>
          <p:cNvSpPr>
            <a:spLocks noChangeArrowheads="1"/>
          </p:cNvSpPr>
          <p:nvPr/>
        </p:nvSpPr>
        <p:spPr bwMode="auto">
          <a:xfrm>
            <a:off x="2978150" y="37465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29" name="Oval 41"/>
          <p:cNvSpPr>
            <a:spLocks noChangeArrowheads="1"/>
          </p:cNvSpPr>
          <p:nvPr/>
        </p:nvSpPr>
        <p:spPr bwMode="auto">
          <a:xfrm>
            <a:off x="2554288" y="30003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30" name="Oval 42"/>
          <p:cNvSpPr>
            <a:spLocks noChangeArrowheads="1"/>
          </p:cNvSpPr>
          <p:nvPr/>
        </p:nvSpPr>
        <p:spPr bwMode="auto">
          <a:xfrm>
            <a:off x="3124200" y="3505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31" name="Oval 43"/>
          <p:cNvSpPr>
            <a:spLocks noChangeArrowheads="1"/>
          </p:cNvSpPr>
          <p:nvPr/>
        </p:nvSpPr>
        <p:spPr bwMode="auto">
          <a:xfrm>
            <a:off x="2824163" y="34115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32" name="Oval 44"/>
          <p:cNvSpPr>
            <a:spLocks noChangeArrowheads="1"/>
          </p:cNvSpPr>
          <p:nvPr/>
        </p:nvSpPr>
        <p:spPr bwMode="auto">
          <a:xfrm>
            <a:off x="2751138" y="32178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677933" name="Oval 45"/>
          <p:cNvSpPr>
            <a:spLocks noChangeArrowheads="1"/>
          </p:cNvSpPr>
          <p:nvPr/>
        </p:nvSpPr>
        <p:spPr bwMode="auto">
          <a:xfrm>
            <a:off x="2971800" y="3276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34" name="Oval 46"/>
          <p:cNvSpPr>
            <a:spLocks noChangeArrowheads="1"/>
          </p:cNvSpPr>
          <p:nvPr/>
        </p:nvSpPr>
        <p:spPr bwMode="auto">
          <a:xfrm>
            <a:off x="2971800" y="3581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35" name="Oval 47"/>
          <p:cNvSpPr>
            <a:spLocks noChangeArrowheads="1"/>
          </p:cNvSpPr>
          <p:nvPr/>
        </p:nvSpPr>
        <p:spPr bwMode="auto">
          <a:xfrm>
            <a:off x="2836863" y="32813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36" name="Oval 48"/>
          <p:cNvSpPr>
            <a:spLocks noChangeArrowheads="1"/>
          </p:cNvSpPr>
          <p:nvPr/>
        </p:nvSpPr>
        <p:spPr bwMode="auto">
          <a:xfrm>
            <a:off x="2895600" y="3124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37" name="Oval 49"/>
          <p:cNvSpPr>
            <a:spLocks noChangeArrowheads="1"/>
          </p:cNvSpPr>
          <p:nvPr/>
        </p:nvSpPr>
        <p:spPr bwMode="auto">
          <a:xfrm>
            <a:off x="3429000" y="3733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38" name="Oval 50"/>
          <p:cNvSpPr>
            <a:spLocks noChangeArrowheads="1"/>
          </p:cNvSpPr>
          <p:nvPr/>
        </p:nvSpPr>
        <p:spPr bwMode="auto">
          <a:xfrm>
            <a:off x="3200400" y="3657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39" name="Oval 51"/>
          <p:cNvSpPr>
            <a:spLocks noChangeArrowheads="1"/>
          </p:cNvSpPr>
          <p:nvPr/>
        </p:nvSpPr>
        <p:spPr bwMode="auto">
          <a:xfrm>
            <a:off x="3200400" y="3505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40" name="Oval 52"/>
          <p:cNvSpPr>
            <a:spLocks noChangeArrowheads="1"/>
          </p:cNvSpPr>
          <p:nvPr/>
        </p:nvSpPr>
        <p:spPr bwMode="auto">
          <a:xfrm>
            <a:off x="3117850" y="37877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41" name="Oval 53"/>
          <p:cNvSpPr>
            <a:spLocks noChangeArrowheads="1"/>
          </p:cNvSpPr>
          <p:nvPr/>
        </p:nvSpPr>
        <p:spPr bwMode="auto">
          <a:xfrm>
            <a:off x="3505200" y="3530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42" name="Oval 54"/>
          <p:cNvSpPr>
            <a:spLocks noChangeArrowheads="1"/>
          </p:cNvSpPr>
          <p:nvPr/>
        </p:nvSpPr>
        <p:spPr bwMode="auto">
          <a:xfrm>
            <a:off x="3200400" y="3276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43" name="Oval 55"/>
          <p:cNvSpPr>
            <a:spLocks noChangeArrowheads="1"/>
          </p:cNvSpPr>
          <p:nvPr/>
        </p:nvSpPr>
        <p:spPr bwMode="auto">
          <a:xfrm>
            <a:off x="3111500" y="40814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44" name="Oval 56"/>
          <p:cNvSpPr>
            <a:spLocks noChangeArrowheads="1"/>
          </p:cNvSpPr>
          <p:nvPr/>
        </p:nvSpPr>
        <p:spPr bwMode="auto">
          <a:xfrm>
            <a:off x="3021013" y="40671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45" name="Oval 57"/>
          <p:cNvSpPr>
            <a:spLocks noChangeArrowheads="1"/>
          </p:cNvSpPr>
          <p:nvPr/>
        </p:nvSpPr>
        <p:spPr bwMode="auto">
          <a:xfrm>
            <a:off x="3432175" y="39719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46" name="Oval 58"/>
          <p:cNvSpPr>
            <a:spLocks noChangeArrowheads="1"/>
          </p:cNvSpPr>
          <p:nvPr/>
        </p:nvSpPr>
        <p:spPr bwMode="auto">
          <a:xfrm>
            <a:off x="3194050" y="4572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47" name="Oval 59"/>
          <p:cNvSpPr>
            <a:spLocks noChangeArrowheads="1"/>
          </p:cNvSpPr>
          <p:nvPr/>
        </p:nvSpPr>
        <p:spPr bwMode="auto">
          <a:xfrm>
            <a:off x="3352800" y="3429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48" name="Oval 60"/>
          <p:cNvSpPr>
            <a:spLocks noChangeArrowheads="1"/>
          </p:cNvSpPr>
          <p:nvPr/>
        </p:nvSpPr>
        <p:spPr bwMode="auto">
          <a:xfrm>
            <a:off x="3001963" y="33686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49" name="Oval 61"/>
          <p:cNvSpPr>
            <a:spLocks noChangeArrowheads="1"/>
          </p:cNvSpPr>
          <p:nvPr/>
        </p:nvSpPr>
        <p:spPr bwMode="auto">
          <a:xfrm>
            <a:off x="3086100" y="42545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50" name="Oval 62"/>
          <p:cNvSpPr>
            <a:spLocks noChangeArrowheads="1"/>
          </p:cNvSpPr>
          <p:nvPr/>
        </p:nvSpPr>
        <p:spPr bwMode="auto">
          <a:xfrm>
            <a:off x="2978150" y="4191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51" name="Oval 63"/>
          <p:cNvSpPr>
            <a:spLocks noChangeArrowheads="1"/>
          </p:cNvSpPr>
          <p:nvPr/>
        </p:nvSpPr>
        <p:spPr bwMode="auto">
          <a:xfrm>
            <a:off x="2932113" y="39830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52" name="Oval 64"/>
          <p:cNvSpPr>
            <a:spLocks noChangeArrowheads="1"/>
          </p:cNvSpPr>
          <p:nvPr/>
        </p:nvSpPr>
        <p:spPr bwMode="auto">
          <a:xfrm>
            <a:off x="2901950" y="42560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53" name="Oval 65"/>
          <p:cNvSpPr>
            <a:spLocks noChangeArrowheads="1"/>
          </p:cNvSpPr>
          <p:nvPr/>
        </p:nvSpPr>
        <p:spPr bwMode="auto">
          <a:xfrm>
            <a:off x="2971800" y="4343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54" name="Oval 66"/>
          <p:cNvSpPr>
            <a:spLocks noChangeArrowheads="1"/>
          </p:cNvSpPr>
          <p:nvPr/>
        </p:nvSpPr>
        <p:spPr bwMode="auto">
          <a:xfrm>
            <a:off x="2832100" y="40814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55" name="Oval 67"/>
          <p:cNvSpPr>
            <a:spLocks noChangeArrowheads="1"/>
          </p:cNvSpPr>
          <p:nvPr/>
        </p:nvSpPr>
        <p:spPr bwMode="auto">
          <a:xfrm>
            <a:off x="2743200" y="3810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56" name="Oval 68"/>
          <p:cNvSpPr>
            <a:spLocks noChangeArrowheads="1"/>
          </p:cNvSpPr>
          <p:nvPr/>
        </p:nvSpPr>
        <p:spPr bwMode="auto">
          <a:xfrm>
            <a:off x="2895600" y="5029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57" name="Oval 69"/>
          <p:cNvSpPr>
            <a:spLocks noChangeArrowheads="1"/>
          </p:cNvSpPr>
          <p:nvPr/>
        </p:nvSpPr>
        <p:spPr bwMode="auto">
          <a:xfrm>
            <a:off x="3200400" y="5257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58" name="Oval 70"/>
          <p:cNvSpPr>
            <a:spLocks noChangeArrowheads="1"/>
          </p:cNvSpPr>
          <p:nvPr/>
        </p:nvSpPr>
        <p:spPr bwMode="auto">
          <a:xfrm>
            <a:off x="3200400" y="5334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59" name="Oval 71"/>
          <p:cNvSpPr>
            <a:spLocks noChangeArrowheads="1"/>
          </p:cNvSpPr>
          <p:nvPr/>
        </p:nvSpPr>
        <p:spPr bwMode="auto">
          <a:xfrm>
            <a:off x="4191000" y="4724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60" name="Oval 72"/>
          <p:cNvSpPr>
            <a:spLocks noChangeArrowheads="1"/>
          </p:cNvSpPr>
          <p:nvPr/>
        </p:nvSpPr>
        <p:spPr bwMode="auto">
          <a:xfrm>
            <a:off x="4267200" y="4953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61" name="Oval 73"/>
          <p:cNvSpPr>
            <a:spLocks noChangeArrowheads="1"/>
          </p:cNvSpPr>
          <p:nvPr/>
        </p:nvSpPr>
        <p:spPr bwMode="auto">
          <a:xfrm>
            <a:off x="2911475" y="36925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62" name="Oval 74"/>
          <p:cNvSpPr>
            <a:spLocks noChangeArrowheads="1"/>
          </p:cNvSpPr>
          <p:nvPr/>
        </p:nvSpPr>
        <p:spPr bwMode="auto">
          <a:xfrm>
            <a:off x="2794000" y="3581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63" name="Oval 75"/>
          <p:cNvSpPr>
            <a:spLocks noChangeArrowheads="1"/>
          </p:cNvSpPr>
          <p:nvPr/>
        </p:nvSpPr>
        <p:spPr bwMode="auto">
          <a:xfrm>
            <a:off x="2613025" y="36972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64" name="Oval 76"/>
          <p:cNvSpPr>
            <a:spLocks noChangeArrowheads="1"/>
          </p:cNvSpPr>
          <p:nvPr/>
        </p:nvSpPr>
        <p:spPr bwMode="auto">
          <a:xfrm>
            <a:off x="2746375" y="37004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65" name="Oval 77"/>
          <p:cNvSpPr>
            <a:spLocks noChangeArrowheads="1"/>
          </p:cNvSpPr>
          <p:nvPr/>
        </p:nvSpPr>
        <p:spPr bwMode="auto">
          <a:xfrm>
            <a:off x="2743200" y="3886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66" name="Oval 78"/>
          <p:cNvSpPr>
            <a:spLocks noChangeArrowheads="1"/>
          </p:cNvSpPr>
          <p:nvPr/>
        </p:nvSpPr>
        <p:spPr bwMode="auto">
          <a:xfrm>
            <a:off x="2720975" y="38989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67" name="Oval 79"/>
          <p:cNvSpPr>
            <a:spLocks noChangeArrowheads="1"/>
          </p:cNvSpPr>
          <p:nvPr/>
        </p:nvSpPr>
        <p:spPr bwMode="auto">
          <a:xfrm>
            <a:off x="2532063" y="34718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68" name="Oval 80"/>
          <p:cNvSpPr>
            <a:spLocks noChangeArrowheads="1"/>
          </p:cNvSpPr>
          <p:nvPr/>
        </p:nvSpPr>
        <p:spPr bwMode="auto">
          <a:xfrm>
            <a:off x="2659063" y="38179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69" name="Oval 81"/>
          <p:cNvSpPr>
            <a:spLocks noChangeArrowheads="1"/>
          </p:cNvSpPr>
          <p:nvPr/>
        </p:nvSpPr>
        <p:spPr bwMode="auto">
          <a:xfrm>
            <a:off x="2819400" y="38052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70" name="Oval 82"/>
          <p:cNvSpPr>
            <a:spLocks noChangeArrowheads="1"/>
          </p:cNvSpPr>
          <p:nvPr/>
        </p:nvSpPr>
        <p:spPr bwMode="auto">
          <a:xfrm>
            <a:off x="2979738" y="38830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71" name="Oval 83"/>
          <p:cNvSpPr>
            <a:spLocks noChangeArrowheads="1"/>
          </p:cNvSpPr>
          <p:nvPr/>
        </p:nvSpPr>
        <p:spPr bwMode="auto">
          <a:xfrm>
            <a:off x="2609850" y="31623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72" name="Oval 84"/>
          <p:cNvSpPr>
            <a:spLocks noChangeArrowheads="1"/>
          </p:cNvSpPr>
          <p:nvPr/>
        </p:nvSpPr>
        <p:spPr bwMode="auto">
          <a:xfrm>
            <a:off x="2557463" y="33448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73" name="Oval 85"/>
          <p:cNvSpPr>
            <a:spLocks noChangeArrowheads="1"/>
          </p:cNvSpPr>
          <p:nvPr/>
        </p:nvSpPr>
        <p:spPr bwMode="auto">
          <a:xfrm>
            <a:off x="2667000" y="3276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74" name="Oval 86"/>
          <p:cNvSpPr>
            <a:spLocks noChangeArrowheads="1"/>
          </p:cNvSpPr>
          <p:nvPr/>
        </p:nvSpPr>
        <p:spPr bwMode="auto">
          <a:xfrm>
            <a:off x="2824163" y="30480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75" name="Oval 87"/>
          <p:cNvSpPr>
            <a:spLocks noChangeArrowheads="1"/>
          </p:cNvSpPr>
          <p:nvPr/>
        </p:nvSpPr>
        <p:spPr bwMode="auto">
          <a:xfrm>
            <a:off x="2708275" y="30321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76" name="Oval 88"/>
          <p:cNvSpPr>
            <a:spLocks noChangeArrowheads="1"/>
          </p:cNvSpPr>
          <p:nvPr/>
        </p:nvSpPr>
        <p:spPr bwMode="auto">
          <a:xfrm>
            <a:off x="2601913" y="30749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77" name="Oval 89"/>
          <p:cNvSpPr>
            <a:spLocks noChangeArrowheads="1"/>
          </p:cNvSpPr>
          <p:nvPr/>
        </p:nvSpPr>
        <p:spPr bwMode="auto">
          <a:xfrm>
            <a:off x="2641600" y="3429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78" name="Oval 90"/>
          <p:cNvSpPr>
            <a:spLocks noChangeArrowheads="1"/>
          </p:cNvSpPr>
          <p:nvPr/>
        </p:nvSpPr>
        <p:spPr bwMode="auto">
          <a:xfrm>
            <a:off x="2590800" y="3276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79" name="Oval 91"/>
          <p:cNvSpPr>
            <a:spLocks noChangeArrowheads="1"/>
          </p:cNvSpPr>
          <p:nvPr/>
        </p:nvSpPr>
        <p:spPr bwMode="auto">
          <a:xfrm>
            <a:off x="2667000" y="3048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80" name="Oval 92"/>
          <p:cNvSpPr>
            <a:spLocks noChangeArrowheads="1"/>
          </p:cNvSpPr>
          <p:nvPr/>
        </p:nvSpPr>
        <p:spPr bwMode="auto">
          <a:xfrm>
            <a:off x="2895600" y="2971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81" name="Oval 93"/>
          <p:cNvSpPr>
            <a:spLocks noChangeArrowheads="1"/>
          </p:cNvSpPr>
          <p:nvPr/>
        </p:nvSpPr>
        <p:spPr bwMode="auto">
          <a:xfrm>
            <a:off x="2981325" y="3048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82" name="Oval 94"/>
          <p:cNvSpPr>
            <a:spLocks noChangeArrowheads="1"/>
          </p:cNvSpPr>
          <p:nvPr/>
        </p:nvSpPr>
        <p:spPr bwMode="auto">
          <a:xfrm>
            <a:off x="3048000" y="3124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83" name="Oval 95"/>
          <p:cNvSpPr>
            <a:spLocks noChangeArrowheads="1"/>
          </p:cNvSpPr>
          <p:nvPr/>
        </p:nvSpPr>
        <p:spPr bwMode="auto">
          <a:xfrm>
            <a:off x="2816225" y="29241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84" name="Oval 96"/>
          <p:cNvSpPr>
            <a:spLocks noChangeArrowheads="1"/>
          </p:cNvSpPr>
          <p:nvPr/>
        </p:nvSpPr>
        <p:spPr bwMode="auto">
          <a:xfrm>
            <a:off x="2474913" y="29797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85" name="Oval 97"/>
          <p:cNvSpPr>
            <a:spLocks noChangeArrowheads="1"/>
          </p:cNvSpPr>
          <p:nvPr/>
        </p:nvSpPr>
        <p:spPr bwMode="auto">
          <a:xfrm>
            <a:off x="2276475" y="26828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86" name="Oval 98"/>
          <p:cNvSpPr>
            <a:spLocks noChangeArrowheads="1"/>
          </p:cNvSpPr>
          <p:nvPr/>
        </p:nvSpPr>
        <p:spPr bwMode="auto">
          <a:xfrm>
            <a:off x="2322513" y="27940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87" name="Oval 99"/>
          <p:cNvSpPr>
            <a:spLocks noChangeArrowheads="1"/>
          </p:cNvSpPr>
          <p:nvPr/>
        </p:nvSpPr>
        <p:spPr bwMode="auto">
          <a:xfrm>
            <a:off x="2381250" y="27225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88" name="Oval 100"/>
          <p:cNvSpPr>
            <a:spLocks noChangeArrowheads="1"/>
          </p:cNvSpPr>
          <p:nvPr/>
        </p:nvSpPr>
        <p:spPr bwMode="auto">
          <a:xfrm>
            <a:off x="2009775" y="25019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89" name="Oval 101"/>
          <p:cNvSpPr>
            <a:spLocks noChangeArrowheads="1"/>
          </p:cNvSpPr>
          <p:nvPr/>
        </p:nvSpPr>
        <p:spPr bwMode="auto">
          <a:xfrm>
            <a:off x="1982788" y="22891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90" name="Oval 102"/>
          <p:cNvSpPr>
            <a:spLocks noChangeArrowheads="1"/>
          </p:cNvSpPr>
          <p:nvPr/>
        </p:nvSpPr>
        <p:spPr bwMode="auto">
          <a:xfrm>
            <a:off x="2041525" y="22701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91" name="Oval 103"/>
          <p:cNvSpPr>
            <a:spLocks noChangeArrowheads="1"/>
          </p:cNvSpPr>
          <p:nvPr/>
        </p:nvSpPr>
        <p:spPr bwMode="auto">
          <a:xfrm>
            <a:off x="1963738" y="24780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92" name="Oval 104"/>
          <p:cNvSpPr>
            <a:spLocks noChangeArrowheads="1"/>
          </p:cNvSpPr>
          <p:nvPr/>
        </p:nvSpPr>
        <p:spPr bwMode="auto">
          <a:xfrm>
            <a:off x="2089150" y="25781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93" name="Oval 105"/>
          <p:cNvSpPr>
            <a:spLocks noChangeArrowheads="1"/>
          </p:cNvSpPr>
          <p:nvPr/>
        </p:nvSpPr>
        <p:spPr bwMode="auto">
          <a:xfrm>
            <a:off x="2078038" y="21621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94" name="Oval 106"/>
          <p:cNvSpPr>
            <a:spLocks noChangeArrowheads="1"/>
          </p:cNvSpPr>
          <p:nvPr/>
        </p:nvSpPr>
        <p:spPr bwMode="auto">
          <a:xfrm>
            <a:off x="2109788" y="25860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95" name="Oval 107"/>
          <p:cNvSpPr>
            <a:spLocks noChangeArrowheads="1"/>
          </p:cNvSpPr>
          <p:nvPr/>
        </p:nvSpPr>
        <p:spPr bwMode="auto">
          <a:xfrm>
            <a:off x="2171700" y="26511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96" name="Oval 108"/>
          <p:cNvSpPr>
            <a:spLocks noChangeArrowheads="1"/>
          </p:cNvSpPr>
          <p:nvPr/>
        </p:nvSpPr>
        <p:spPr bwMode="auto">
          <a:xfrm>
            <a:off x="2120900" y="22383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97" name="Oval 109"/>
          <p:cNvSpPr>
            <a:spLocks noChangeArrowheads="1"/>
          </p:cNvSpPr>
          <p:nvPr/>
        </p:nvSpPr>
        <p:spPr bwMode="auto">
          <a:xfrm>
            <a:off x="1931988" y="21685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98" name="Oval 110"/>
          <p:cNvSpPr>
            <a:spLocks noChangeArrowheads="1"/>
          </p:cNvSpPr>
          <p:nvPr/>
        </p:nvSpPr>
        <p:spPr bwMode="auto">
          <a:xfrm>
            <a:off x="2225675" y="2590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99" name="Oval 111"/>
          <p:cNvSpPr>
            <a:spLocks noChangeArrowheads="1"/>
          </p:cNvSpPr>
          <p:nvPr/>
        </p:nvSpPr>
        <p:spPr bwMode="auto">
          <a:xfrm>
            <a:off x="2089150" y="23050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000" name="Oval 112"/>
          <p:cNvSpPr>
            <a:spLocks noChangeArrowheads="1"/>
          </p:cNvSpPr>
          <p:nvPr/>
        </p:nvSpPr>
        <p:spPr bwMode="auto">
          <a:xfrm>
            <a:off x="2097088" y="24384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001" name="Oval 113"/>
          <p:cNvSpPr>
            <a:spLocks noChangeArrowheads="1"/>
          </p:cNvSpPr>
          <p:nvPr/>
        </p:nvSpPr>
        <p:spPr bwMode="auto">
          <a:xfrm>
            <a:off x="2286000" y="2514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002" name="Oval 114"/>
          <p:cNvSpPr>
            <a:spLocks noChangeArrowheads="1"/>
          </p:cNvSpPr>
          <p:nvPr/>
        </p:nvSpPr>
        <p:spPr bwMode="auto">
          <a:xfrm>
            <a:off x="1800225" y="20224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003" name="Oval 115"/>
          <p:cNvSpPr>
            <a:spLocks noChangeArrowheads="1"/>
          </p:cNvSpPr>
          <p:nvPr/>
        </p:nvSpPr>
        <p:spPr bwMode="auto">
          <a:xfrm>
            <a:off x="2033588" y="20653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004" name="Oval 116"/>
          <p:cNvSpPr>
            <a:spLocks noChangeArrowheads="1"/>
          </p:cNvSpPr>
          <p:nvPr/>
        </p:nvSpPr>
        <p:spPr bwMode="auto">
          <a:xfrm>
            <a:off x="1816100" y="21717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005" name="Oval 117"/>
          <p:cNvSpPr>
            <a:spLocks noChangeArrowheads="1"/>
          </p:cNvSpPr>
          <p:nvPr/>
        </p:nvSpPr>
        <p:spPr bwMode="auto">
          <a:xfrm>
            <a:off x="1962150" y="2362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006" name="Oval 118"/>
          <p:cNvSpPr>
            <a:spLocks noChangeArrowheads="1"/>
          </p:cNvSpPr>
          <p:nvPr/>
        </p:nvSpPr>
        <p:spPr bwMode="auto">
          <a:xfrm>
            <a:off x="1990725" y="17700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007" name="Oval 119"/>
          <p:cNvSpPr>
            <a:spLocks noChangeArrowheads="1"/>
          </p:cNvSpPr>
          <p:nvPr/>
        </p:nvSpPr>
        <p:spPr bwMode="auto">
          <a:xfrm>
            <a:off x="1824038" y="15843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008" name="Oval 120"/>
          <p:cNvSpPr>
            <a:spLocks noChangeArrowheads="1"/>
          </p:cNvSpPr>
          <p:nvPr/>
        </p:nvSpPr>
        <p:spPr bwMode="auto">
          <a:xfrm>
            <a:off x="2000250" y="14763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009" name="Oval 121"/>
          <p:cNvSpPr>
            <a:spLocks noChangeArrowheads="1"/>
          </p:cNvSpPr>
          <p:nvPr/>
        </p:nvSpPr>
        <p:spPr bwMode="auto">
          <a:xfrm>
            <a:off x="2062163" y="16922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010" name="Oval 122"/>
          <p:cNvSpPr>
            <a:spLocks noChangeArrowheads="1"/>
          </p:cNvSpPr>
          <p:nvPr/>
        </p:nvSpPr>
        <p:spPr bwMode="auto">
          <a:xfrm>
            <a:off x="2111375" y="17986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011" name="Oval 123"/>
          <p:cNvSpPr>
            <a:spLocks noChangeArrowheads="1"/>
          </p:cNvSpPr>
          <p:nvPr/>
        </p:nvSpPr>
        <p:spPr bwMode="auto">
          <a:xfrm>
            <a:off x="2522538" y="16970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012" name="Oval 124"/>
          <p:cNvSpPr>
            <a:spLocks noChangeArrowheads="1"/>
          </p:cNvSpPr>
          <p:nvPr/>
        </p:nvSpPr>
        <p:spPr bwMode="auto">
          <a:xfrm>
            <a:off x="1941513" y="19510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013" name="Oval 125"/>
          <p:cNvSpPr>
            <a:spLocks noChangeArrowheads="1"/>
          </p:cNvSpPr>
          <p:nvPr/>
        </p:nvSpPr>
        <p:spPr bwMode="auto">
          <a:xfrm>
            <a:off x="1803400" y="18224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014" name="Oval 126"/>
          <p:cNvSpPr>
            <a:spLocks noChangeArrowheads="1"/>
          </p:cNvSpPr>
          <p:nvPr/>
        </p:nvSpPr>
        <p:spPr bwMode="auto">
          <a:xfrm>
            <a:off x="2219325" y="16414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015" name="Oval 127"/>
          <p:cNvSpPr>
            <a:spLocks noChangeArrowheads="1"/>
          </p:cNvSpPr>
          <p:nvPr/>
        </p:nvSpPr>
        <p:spPr bwMode="auto">
          <a:xfrm>
            <a:off x="1897063" y="20462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016" name="Oval 128"/>
          <p:cNvSpPr>
            <a:spLocks noChangeArrowheads="1"/>
          </p:cNvSpPr>
          <p:nvPr/>
        </p:nvSpPr>
        <p:spPr bwMode="auto">
          <a:xfrm>
            <a:off x="2665413" y="19002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017" name="Oval 129"/>
          <p:cNvSpPr>
            <a:spLocks noChangeArrowheads="1"/>
          </p:cNvSpPr>
          <p:nvPr/>
        </p:nvSpPr>
        <p:spPr bwMode="auto">
          <a:xfrm>
            <a:off x="2601913" y="18161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018" name="Oval 130"/>
          <p:cNvSpPr>
            <a:spLocks noChangeArrowheads="1"/>
          </p:cNvSpPr>
          <p:nvPr/>
        </p:nvSpPr>
        <p:spPr bwMode="auto">
          <a:xfrm>
            <a:off x="2181225" y="21129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019" name="Oval 131"/>
          <p:cNvSpPr>
            <a:spLocks noChangeArrowheads="1"/>
          </p:cNvSpPr>
          <p:nvPr/>
        </p:nvSpPr>
        <p:spPr bwMode="auto">
          <a:xfrm>
            <a:off x="2293938" y="20605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020" name="Oval 132"/>
          <p:cNvSpPr>
            <a:spLocks noChangeArrowheads="1"/>
          </p:cNvSpPr>
          <p:nvPr/>
        </p:nvSpPr>
        <p:spPr bwMode="auto">
          <a:xfrm>
            <a:off x="2074863" y="9826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021" name="Oval 133"/>
          <p:cNvSpPr>
            <a:spLocks noChangeArrowheads="1"/>
          </p:cNvSpPr>
          <p:nvPr/>
        </p:nvSpPr>
        <p:spPr bwMode="auto">
          <a:xfrm>
            <a:off x="1965325" y="8699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022" name="Oval 134"/>
          <p:cNvSpPr>
            <a:spLocks noChangeArrowheads="1"/>
          </p:cNvSpPr>
          <p:nvPr/>
        </p:nvSpPr>
        <p:spPr bwMode="auto">
          <a:xfrm>
            <a:off x="2438400" y="1295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023" name="Oval 135"/>
          <p:cNvSpPr>
            <a:spLocks noChangeArrowheads="1"/>
          </p:cNvSpPr>
          <p:nvPr/>
        </p:nvSpPr>
        <p:spPr bwMode="auto">
          <a:xfrm>
            <a:off x="2074863" y="13763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024" name="Oval 136"/>
          <p:cNvSpPr>
            <a:spLocks noChangeArrowheads="1"/>
          </p:cNvSpPr>
          <p:nvPr/>
        </p:nvSpPr>
        <p:spPr bwMode="auto">
          <a:xfrm>
            <a:off x="2209800" y="1447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025" name="Oval 137"/>
          <p:cNvSpPr>
            <a:spLocks noChangeArrowheads="1"/>
          </p:cNvSpPr>
          <p:nvPr/>
        </p:nvSpPr>
        <p:spPr bwMode="auto">
          <a:xfrm>
            <a:off x="2971800" y="762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026" name="Oval 138"/>
          <p:cNvSpPr>
            <a:spLocks noChangeArrowheads="1"/>
          </p:cNvSpPr>
          <p:nvPr/>
        </p:nvSpPr>
        <p:spPr bwMode="auto">
          <a:xfrm>
            <a:off x="1974850" y="12573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027" name="Oval 139"/>
          <p:cNvSpPr>
            <a:spLocks noChangeArrowheads="1"/>
          </p:cNvSpPr>
          <p:nvPr/>
        </p:nvSpPr>
        <p:spPr bwMode="auto">
          <a:xfrm>
            <a:off x="2095500" y="11239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028" name="Oval 140"/>
          <p:cNvSpPr>
            <a:spLocks noChangeArrowheads="1"/>
          </p:cNvSpPr>
          <p:nvPr/>
        </p:nvSpPr>
        <p:spPr bwMode="auto">
          <a:xfrm>
            <a:off x="2093913" y="15382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029" name="Oval 141"/>
          <p:cNvSpPr>
            <a:spLocks noChangeArrowheads="1"/>
          </p:cNvSpPr>
          <p:nvPr/>
        </p:nvSpPr>
        <p:spPr bwMode="auto">
          <a:xfrm>
            <a:off x="1797050" y="17145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030" name="Oval 142"/>
          <p:cNvSpPr>
            <a:spLocks noChangeArrowheads="1"/>
          </p:cNvSpPr>
          <p:nvPr/>
        </p:nvSpPr>
        <p:spPr bwMode="auto">
          <a:xfrm>
            <a:off x="1954213" y="18478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031" name="Oval 143"/>
          <p:cNvSpPr>
            <a:spLocks noChangeArrowheads="1"/>
          </p:cNvSpPr>
          <p:nvPr/>
        </p:nvSpPr>
        <p:spPr bwMode="auto">
          <a:xfrm>
            <a:off x="2514600" y="1524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032" name="Oval 144"/>
          <p:cNvSpPr>
            <a:spLocks noChangeArrowheads="1"/>
          </p:cNvSpPr>
          <p:nvPr/>
        </p:nvSpPr>
        <p:spPr bwMode="auto">
          <a:xfrm>
            <a:off x="2355850" y="15684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033" name="Oval 145"/>
          <p:cNvSpPr>
            <a:spLocks noChangeArrowheads="1"/>
          </p:cNvSpPr>
          <p:nvPr/>
        </p:nvSpPr>
        <p:spPr bwMode="auto">
          <a:xfrm>
            <a:off x="2160588" y="12461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034" name="Oval 146"/>
          <p:cNvSpPr>
            <a:spLocks noChangeArrowheads="1"/>
          </p:cNvSpPr>
          <p:nvPr/>
        </p:nvSpPr>
        <p:spPr bwMode="auto">
          <a:xfrm>
            <a:off x="2154238" y="19050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035" name="Oval 147"/>
          <p:cNvSpPr>
            <a:spLocks noChangeArrowheads="1"/>
          </p:cNvSpPr>
          <p:nvPr/>
        </p:nvSpPr>
        <p:spPr bwMode="auto">
          <a:xfrm>
            <a:off x="1912938" y="7381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036" name="Oval 148"/>
          <p:cNvSpPr>
            <a:spLocks noChangeArrowheads="1"/>
          </p:cNvSpPr>
          <p:nvPr/>
        </p:nvSpPr>
        <p:spPr bwMode="auto">
          <a:xfrm>
            <a:off x="3276600" y="1066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037" name="Oval 149"/>
          <p:cNvSpPr>
            <a:spLocks noChangeArrowheads="1"/>
          </p:cNvSpPr>
          <p:nvPr/>
        </p:nvSpPr>
        <p:spPr bwMode="auto">
          <a:xfrm>
            <a:off x="3581400" y="762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038" name="Oval 150"/>
          <p:cNvSpPr>
            <a:spLocks noChangeArrowheads="1"/>
          </p:cNvSpPr>
          <p:nvPr/>
        </p:nvSpPr>
        <p:spPr bwMode="auto">
          <a:xfrm>
            <a:off x="2667000" y="457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039" name="Oval 151"/>
          <p:cNvSpPr>
            <a:spLocks noChangeArrowheads="1"/>
          </p:cNvSpPr>
          <p:nvPr/>
        </p:nvSpPr>
        <p:spPr bwMode="auto">
          <a:xfrm>
            <a:off x="2959100" y="27130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040" name="Oval 152"/>
          <p:cNvSpPr>
            <a:spLocks noChangeArrowheads="1"/>
          </p:cNvSpPr>
          <p:nvPr/>
        </p:nvSpPr>
        <p:spPr bwMode="auto">
          <a:xfrm>
            <a:off x="2979738" y="28035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041" name="Oval 153"/>
          <p:cNvSpPr>
            <a:spLocks noChangeArrowheads="1"/>
          </p:cNvSpPr>
          <p:nvPr/>
        </p:nvSpPr>
        <p:spPr bwMode="auto">
          <a:xfrm>
            <a:off x="2832100" y="28479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042" name="Oval 154"/>
          <p:cNvSpPr>
            <a:spLocks noChangeArrowheads="1"/>
          </p:cNvSpPr>
          <p:nvPr/>
        </p:nvSpPr>
        <p:spPr bwMode="auto">
          <a:xfrm>
            <a:off x="2532063" y="19891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043" name="Oval 155"/>
          <p:cNvSpPr>
            <a:spLocks noChangeArrowheads="1"/>
          </p:cNvSpPr>
          <p:nvPr/>
        </p:nvSpPr>
        <p:spPr bwMode="auto">
          <a:xfrm>
            <a:off x="2554288" y="21399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044" name="Oval 156"/>
          <p:cNvSpPr>
            <a:spLocks noChangeArrowheads="1"/>
          </p:cNvSpPr>
          <p:nvPr/>
        </p:nvSpPr>
        <p:spPr bwMode="auto">
          <a:xfrm>
            <a:off x="3733800" y="5410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045" name="Oval 157"/>
          <p:cNvSpPr>
            <a:spLocks noChangeArrowheads="1"/>
          </p:cNvSpPr>
          <p:nvPr/>
        </p:nvSpPr>
        <p:spPr bwMode="auto">
          <a:xfrm>
            <a:off x="1884363" y="14684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046" name="Oval 158"/>
          <p:cNvSpPr>
            <a:spLocks noChangeArrowheads="1"/>
          </p:cNvSpPr>
          <p:nvPr/>
        </p:nvSpPr>
        <p:spPr bwMode="auto">
          <a:xfrm>
            <a:off x="715963" y="23907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047" name="Oval 159"/>
          <p:cNvSpPr>
            <a:spLocks noChangeArrowheads="1"/>
          </p:cNvSpPr>
          <p:nvPr/>
        </p:nvSpPr>
        <p:spPr bwMode="auto">
          <a:xfrm>
            <a:off x="1295400" y="914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048" name="Oval 160"/>
          <p:cNvSpPr>
            <a:spLocks noChangeArrowheads="1"/>
          </p:cNvSpPr>
          <p:nvPr/>
        </p:nvSpPr>
        <p:spPr bwMode="auto">
          <a:xfrm>
            <a:off x="1703388" y="18542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049" name="Oval 161"/>
          <p:cNvSpPr>
            <a:spLocks noChangeArrowheads="1"/>
          </p:cNvSpPr>
          <p:nvPr/>
        </p:nvSpPr>
        <p:spPr bwMode="auto">
          <a:xfrm>
            <a:off x="3378200" y="3581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050" name="Oval 162"/>
          <p:cNvSpPr>
            <a:spLocks noChangeArrowheads="1"/>
          </p:cNvSpPr>
          <p:nvPr/>
        </p:nvSpPr>
        <p:spPr bwMode="auto">
          <a:xfrm>
            <a:off x="2405063" y="28702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051" name="Oval 163"/>
          <p:cNvSpPr>
            <a:spLocks noChangeArrowheads="1"/>
          </p:cNvSpPr>
          <p:nvPr/>
        </p:nvSpPr>
        <p:spPr bwMode="auto">
          <a:xfrm>
            <a:off x="2490788" y="29210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052" name="Oval 164"/>
          <p:cNvSpPr>
            <a:spLocks noChangeArrowheads="1"/>
          </p:cNvSpPr>
          <p:nvPr/>
        </p:nvSpPr>
        <p:spPr bwMode="auto">
          <a:xfrm>
            <a:off x="2655888" y="33432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053" name="Oval 165"/>
          <p:cNvSpPr>
            <a:spLocks noChangeArrowheads="1"/>
          </p:cNvSpPr>
          <p:nvPr/>
        </p:nvSpPr>
        <p:spPr bwMode="auto">
          <a:xfrm>
            <a:off x="2892425" y="33655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054" name="Oval 166"/>
          <p:cNvSpPr>
            <a:spLocks noChangeArrowheads="1"/>
          </p:cNvSpPr>
          <p:nvPr/>
        </p:nvSpPr>
        <p:spPr bwMode="auto">
          <a:xfrm>
            <a:off x="3055938" y="52244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055" name="Oval 167"/>
          <p:cNvSpPr>
            <a:spLocks noChangeArrowheads="1"/>
          </p:cNvSpPr>
          <p:nvPr/>
        </p:nvSpPr>
        <p:spPr bwMode="auto">
          <a:xfrm>
            <a:off x="4999038" y="33528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056" name="Oval 168"/>
          <p:cNvSpPr>
            <a:spLocks noChangeArrowheads="1"/>
          </p:cNvSpPr>
          <p:nvPr/>
        </p:nvSpPr>
        <p:spPr bwMode="auto">
          <a:xfrm>
            <a:off x="4813300" y="33147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057" name="Oval 169"/>
          <p:cNvSpPr>
            <a:spLocks noChangeArrowheads="1"/>
          </p:cNvSpPr>
          <p:nvPr/>
        </p:nvSpPr>
        <p:spPr bwMode="auto">
          <a:xfrm>
            <a:off x="5334000" y="2971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058" name="Oval 170"/>
          <p:cNvSpPr>
            <a:spLocks noChangeArrowheads="1"/>
          </p:cNvSpPr>
          <p:nvPr/>
        </p:nvSpPr>
        <p:spPr bwMode="auto">
          <a:xfrm>
            <a:off x="6089650" y="10223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059" name="Oval 171"/>
          <p:cNvSpPr>
            <a:spLocks noChangeArrowheads="1"/>
          </p:cNvSpPr>
          <p:nvPr/>
        </p:nvSpPr>
        <p:spPr bwMode="auto">
          <a:xfrm>
            <a:off x="5149850" y="12636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060" name="Oval 172"/>
          <p:cNvSpPr>
            <a:spLocks noChangeArrowheads="1"/>
          </p:cNvSpPr>
          <p:nvPr/>
        </p:nvSpPr>
        <p:spPr bwMode="auto">
          <a:xfrm>
            <a:off x="5435600" y="3327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061" name="Oval 173"/>
          <p:cNvSpPr>
            <a:spLocks noChangeArrowheads="1"/>
          </p:cNvSpPr>
          <p:nvPr/>
        </p:nvSpPr>
        <p:spPr bwMode="auto">
          <a:xfrm>
            <a:off x="4978400" y="30543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062" name="Oval 174"/>
          <p:cNvSpPr>
            <a:spLocks noChangeArrowheads="1"/>
          </p:cNvSpPr>
          <p:nvPr/>
        </p:nvSpPr>
        <p:spPr bwMode="auto">
          <a:xfrm>
            <a:off x="4756150" y="30607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063" name="Oval 175"/>
          <p:cNvSpPr>
            <a:spLocks noChangeArrowheads="1"/>
          </p:cNvSpPr>
          <p:nvPr/>
        </p:nvSpPr>
        <p:spPr bwMode="auto">
          <a:xfrm>
            <a:off x="7092950" y="27114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064" name="Oval 176"/>
          <p:cNvSpPr>
            <a:spLocks noChangeArrowheads="1"/>
          </p:cNvSpPr>
          <p:nvPr/>
        </p:nvSpPr>
        <p:spPr bwMode="auto">
          <a:xfrm>
            <a:off x="7613650" y="29845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065" name="Oval 177"/>
          <p:cNvSpPr>
            <a:spLocks noChangeArrowheads="1"/>
          </p:cNvSpPr>
          <p:nvPr/>
        </p:nvSpPr>
        <p:spPr bwMode="auto">
          <a:xfrm>
            <a:off x="4432300" y="1701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066" name="Oval 178"/>
          <p:cNvSpPr>
            <a:spLocks noChangeArrowheads="1"/>
          </p:cNvSpPr>
          <p:nvPr/>
        </p:nvSpPr>
        <p:spPr bwMode="auto">
          <a:xfrm>
            <a:off x="6940550" y="26098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067" name="Oval 179"/>
          <p:cNvSpPr>
            <a:spLocks noChangeArrowheads="1"/>
          </p:cNvSpPr>
          <p:nvPr/>
        </p:nvSpPr>
        <p:spPr bwMode="auto">
          <a:xfrm>
            <a:off x="7150100" y="28511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068" name="Oval 180"/>
          <p:cNvSpPr>
            <a:spLocks noChangeArrowheads="1"/>
          </p:cNvSpPr>
          <p:nvPr/>
        </p:nvSpPr>
        <p:spPr bwMode="auto">
          <a:xfrm>
            <a:off x="5118100" y="29845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069" name="Oval 181"/>
          <p:cNvSpPr>
            <a:spLocks noChangeArrowheads="1"/>
          </p:cNvSpPr>
          <p:nvPr/>
        </p:nvSpPr>
        <p:spPr bwMode="auto">
          <a:xfrm>
            <a:off x="5410200" y="37909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070" name="Oval 182"/>
          <p:cNvSpPr>
            <a:spLocks noChangeArrowheads="1"/>
          </p:cNvSpPr>
          <p:nvPr/>
        </p:nvSpPr>
        <p:spPr bwMode="auto">
          <a:xfrm>
            <a:off x="5353050" y="35179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071" name="Oval 183"/>
          <p:cNvSpPr>
            <a:spLocks noChangeArrowheads="1"/>
          </p:cNvSpPr>
          <p:nvPr/>
        </p:nvSpPr>
        <p:spPr bwMode="auto">
          <a:xfrm>
            <a:off x="4883150" y="3581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072" name="Oval 184"/>
          <p:cNvSpPr>
            <a:spLocks noChangeArrowheads="1"/>
          </p:cNvSpPr>
          <p:nvPr/>
        </p:nvSpPr>
        <p:spPr bwMode="auto">
          <a:xfrm>
            <a:off x="5257800" y="3352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073" name="Oval 185"/>
          <p:cNvSpPr>
            <a:spLocks noChangeArrowheads="1"/>
          </p:cNvSpPr>
          <p:nvPr/>
        </p:nvSpPr>
        <p:spPr bwMode="auto">
          <a:xfrm>
            <a:off x="4591050" y="29908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074" name="Oval 186"/>
          <p:cNvSpPr>
            <a:spLocks noChangeArrowheads="1"/>
          </p:cNvSpPr>
          <p:nvPr/>
        </p:nvSpPr>
        <p:spPr bwMode="auto">
          <a:xfrm>
            <a:off x="7016750" y="30035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075" name="Oval 187"/>
          <p:cNvSpPr>
            <a:spLocks noChangeArrowheads="1"/>
          </p:cNvSpPr>
          <p:nvPr/>
        </p:nvSpPr>
        <p:spPr bwMode="auto">
          <a:xfrm>
            <a:off x="6375400" y="23685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076" name="Oval 188"/>
          <p:cNvSpPr>
            <a:spLocks noChangeArrowheads="1"/>
          </p:cNvSpPr>
          <p:nvPr/>
        </p:nvSpPr>
        <p:spPr bwMode="auto">
          <a:xfrm>
            <a:off x="4889500" y="41211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077" name="Oval 189"/>
          <p:cNvSpPr>
            <a:spLocks noChangeArrowheads="1"/>
          </p:cNvSpPr>
          <p:nvPr/>
        </p:nvSpPr>
        <p:spPr bwMode="auto">
          <a:xfrm>
            <a:off x="4686300" y="2946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078" name="Oval 190"/>
          <p:cNvSpPr>
            <a:spLocks noChangeArrowheads="1"/>
          </p:cNvSpPr>
          <p:nvPr/>
        </p:nvSpPr>
        <p:spPr bwMode="auto">
          <a:xfrm>
            <a:off x="6337300" y="21399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079" name="Oval 191"/>
          <p:cNvSpPr>
            <a:spLocks noChangeArrowheads="1"/>
          </p:cNvSpPr>
          <p:nvPr/>
        </p:nvSpPr>
        <p:spPr bwMode="auto">
          <a:xfrm>
            <a:off x="6394450" y="27559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080" name="Oval 192"/>
          <p:cNvSpPr>
            <a:spLocks noChangeArrowheads="1"/>
          </p:cNvSpPr>
          <p:nvPr/>
        </p:nvSpPr>
        <p:spPr bwMode="auto">
          <a:xfrm>
            <a:off x="5181600" y="3886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081" name="Oval 193"/>
          <p:cNvSpPr>
            <a:spLocks noChangeArrowheads="1"/>
          </p:cNvSpPr>
          <p:nvPr/>
        </p:nvSpPr>
        <p:spPr bwMode="auto">
          <a:xfrm>
            <a:off x="4686300" y="31940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082" name="Oval 194"/>
          <p:cNvSpPr>
            <a:spLocks noChangeArrowheads="1"/>
          </p:cNvSpPr>
          <p:nvPr/>
        </p:nvSpPr>
        <p:spPr bwMode="auto">
          <a:xfrm>
            <a:off x="7086600" y="3200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083" name="Oval 195"/>
          <p:cNvSpPr>
            <a:spLocks noChangeArrowheads="1"/>
          </p:cNvSpPr>
          <p:nvPr/>
        </p:nvSpPr>
        <p:spPr bwMode="auto">
          <a:xfrm>
            <a:off x="8039100" y="38481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084" name="Oval 196"/>
          <p:cNvSpPr>
            <a:spLocks noChangeArrowheads="1"/>
          </p:cNvSpPr>
          <p:nvPr/>
        </p:nvSpPr>
        <p:spPr bwMode="auto">
          <a:xfrm>
            <a:off x="7264400" y="33337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085" name="Oval 197"/>
          <p:cNvSpPr>
            <a:spLocks noChangeArrowheads="1"/>
          </p:cNvSpPr>
          <p:nvPr/>
        </p:nvSpPr>
        <p:spPr bwMode="auto">
          <a:xfrm>
            <a:off x="5365750" y="34099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086" name="Oval 198"/>
          <p:cNvSpPr>
            <a:spLocks noChangeArrowheads="1"/>
          </p:cNvSpPr>
          <p:nvPr/>
        </p:nvSpPr>
        <p:spPr bwMode="auto">
          <a:xfrm>
            <a:off x="4470400" y="3048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087" name="Oval 199"/>
          <p:cNvSpPr>
            <a:spLocks noChangeArrowheads="1"/>
          </p:cNvSpPr>
          <p:nvPr/>
        </p:nvSpPr>
        <p:spPr bwMode="auto">
          <a:xfrm>
            <a:off x="8026400" y="42291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088" name="Oval 200"/>
          <p:cNvSpPr>
            <a:spLocks noChangeArrowheads="1"/>
          </p:cNvSpPr>
          <p:nvPr/>
        </p:nvSpPr>
        <p:spPr bwMode="auto">
          <a:xfrm>
            <a:off x="5473700" y="35496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089" name="Oval 201"/>
          <p:cNvSpPr>
            <a:spLocks noChangeArrowheads="1"/>
          </p:cNvSpPr>
          <p:nvPr/>
        </p:nvSpPr>
        <p:spPr bwMode="auto">
          <a:xfrm>
            <a:off x="7854950" y="34417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090" name="Oval 202"/>
          <p:cNvSpPr>
            <a:spLocks noChangeArrowheads="1"/>
          </p:cNvSpPr>
          <p:nvPr/>
        </p:nvSpPr>
        <p:spPr bwMode="auto">
          <a:xfrm>
            <a:off x="7797800" y="49212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091" name="Oval 203"/>
          <p:cNvSpPr>
            <a:spLocks noChangeArrowheads="1"/>
          </p:cNvSpPr>
          <p:nvPr/>
        </p:nvSpPr>
        <p:spPr bwMode="auto">
          <a:xfrm>
            <a:off x="7651750" y="47879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092" name="Oval 204"/>
          <p:cNvSpPr>
            <a:spLocks noChangeArrowheads="1"/>
          </p:cNvSpPr>
          <p:nvPr/>
        </p:nvSpPr>
        <p:spPr bwMode="auto">
          <a:xfrm>
            <a:off x="7893050" y="4851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093" name="Oval 205"/>
          <p:cNvSpPr>
            <a:spLocks noChangeArrowheads="1"/>
          </p:cNvSpPr>
          <p:nvPr/>
        </p:nvSpPr>
        <p:spPr bwMode="auto">
          <a:xfrm>
            <a:off x="8026400" y="46355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094" name="Oval 206"/>
          <p:cNvSpPr>
            <a:spLocks noChangeArrowheads="1"/>
          </p:cNvSpPr>
          <p:nvPr/>
        </p:nvSpPr>
        <p:spPr bwMode="auto">
          <a:xfrm>
            <a:off x="7613650" y="46101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095" name="Oval 207"/>
          <p:cNvSpPr>
            <a:spLocks noChangeArrowheads="1"/>
          </p:cNvSpPr>
          <p:nvPr/>
        </p:nvSpPr>
        <p:spPr bwMode="auto">
          <a:xfrm>
            <a:off x="5067300" y="31813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096" name="Oval 208"/>
          <p:cNvSpPr>
            <a:spLocks noChangeArrowheads="1"/>
          </p:cNvSpPr>
          <p:nvPr/>
        </p:nvSpPr>
        <p:spPr bwMode="auto">
          <a:xfrm>
            <a:off x="7696200" y="49149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097" name="Oval 209"/>
          <p:cNvSpPr>
            <a:spLocks noChangeArrowheads="1"/>
          </p:cNvSpPr>
          <p:nvPr/>
        </p:nvSpPr>
        <p:spPr bwMode="auto">
          <a:xfrm>
            <a:off x="7988300" y="4089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098" name="Oval 210"/>
          <p:cNvSpPr>
            <a:spLocks noChangeArrowheads="1"/>
          </p:cNvSpPr>
          <p:nvPr/>
        </p:nvSpPr>
        <p:spPr bwMode="auto">
          <a:xfrm>
            <a:off x="8013700" y="43497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099" name="Oval 211"/>
          <p:cNvSpPr>
            <a:spLocks noChangeArrowheads="1"/>
          </p:cNvSpPr>
          <p:nvPr/>
        </p:nvSpPr>
        <p:spPr bwMode="auto">
          <a:xfrm>
            <a:off x="7689850" y="46799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100" name="Oval 212"/>
          <p:cNvSpPr>
            <a:spLocks noChangeArrowheads="1"/>
          </p:cNvSpPr>
          <p:nvPr/>
        </p:nvSpPr>
        <p:spPr bwMode="auto">
          <a:xfrm>
            <a:off x="7785100" y="47625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101" name="Oval 213"/>
          <p:cNvSpPr>
            <a:spLocks noChangeArrowheads="1"/>
          </p:cNvSpPr>
          <p:nvPr/>
        </p:nvSpPr>
        <p:spPr bwMode="auto">
          <a:xfrm>
            <a:off x="5175250" y="40449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102" name="Oval 214"/>
          <p:cNvSpPr>
            <a:spLocks noChangeArrowheads="1"/>
          </p:cNvSpPr>
          <p:nvPr/>
        </p:nvSpPr>
        <p:spPr bwMode="auto">
          <a:xfrm>
            <a:off x="6496050" y="23749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103" name="Oval 215"/>
          <p:cNvSpPr>
            <a:spLocks noChangeArrowheads="1"/>
          </p:cNvSpPr>
          <p:nvPr/>
        </p:nvSpPr>
        <p:spPr bwMode="auto">
          <a:xfrm>
            <a:off x="6542088" y="22606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104" name="Oval 216"/>
          <p:cNvSpPr>
            <a:spLocks noChangeArrowheads="1"/>
          </p:cNvSpPr>
          <p:nvPr/>
        </p:nvSpPr>
        <p:spPr bwMode="auto">
          <a:xfrm>
            <a:off x="7683500" y="3378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105" name="Oval 217"/>
          <p:cNvSpPr>
            <a:spLocks noChangeArrowheads="1"/>
          </p:cNvSpPr>
          <p:nvPr/>
        </p:nvSpPr>
        <p:spPr bwMode="auto">
          <a:xfrm>
            <a:off x="8089900" y="41465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106" name="Oval 218"/>
          <p:cNvSpPr>
            <a:spLocks noChangeArrowheads="1"/>
          </p:cNvSpPr>
          <p:nvPr/>
        </p:nvSpPr>
        <p:spPr bwMode="auto">
          <a:xfrm>
            <a:off x="7302500" y="44513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107" name="Oval 219"/>
          <p:cNvSpPr>
            <a:spLocks noChangeArrowheads="1"/>
          </p:cNvSpPr>
          <p:nvPr/>
        </p:nvSpPr>
        <p:spPr bwMode="auto">
          <a:xfrm>
            <a:off x="7931150" y="47434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108" name="Oval 220"/>
          <p:cNvSpPr>
            <a:spLocks noChangeArrowheads="1"/>
          </p:cNvSpPr>
          <p:nvPr/>
        </p:nvSpPr>
        <p:spPr bwMode="auto">
          <a:xfrm>
            <a:off x="5499100" y="3175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109" name="Oval 221"/>
          <p:cNvSpPr>
            <a:spLocks noChangeArrowheads="1"/>
          </p:cNvSpPr>
          <p:nvPr/>
        </p:nvSpPr>
        <p:spPr bwMode="auto">
          <a:xfrm>
            <a:off x="7975600" y="34480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110" name="Oval 222"/>
          <p:cNvSpPr>
            <a:spLocks noChangeArrowheads="1"/>
          </p:cNvSpPr>
          <p:nvPr/>
        </p:nvSpPr>
        <p:spPr bwMode="auto">
          <a:xfrm>
            <a:off x="8058150" y="34925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111" name="Oval 223"/>
          <p:cNvSpPr>
            <a:spLocks noChangeArrowheads="1"/>
          </p:cNvSpPr>
          <p:nvPr/>
        </p:nvSpPr>
        <p:spPr bwMode="auto">
          <a:xfrm>
            <a:off x="8140700" y="36004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112" name="Oval 224"/>
          <p:cNvSpPr>
            <a:spLocks noChangeArrowheads="1"/>
          </p:cNvSpPr>
          <p:nvPr/>
        </p:nvSpPr>
        <p:spPr bwMode="auto">
          <a:xfrm>
            <a:off x="8229600" y="37147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113" name="Oval 225"/>
          <p:cNvSpPr>
            <a:spLocks noChangeArrowheads="1"/>
          </p:cNvSpPr>
          <p:nvPr/>
        </p:nvSpPr>
        <p:spPr bwMode="auto">
          <a:xfrm>
            <a:off x="7696200" y="3657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114" name="Oval 226"/>
          <p:cNvSpPr>
            <a:spLocks noChangeArrowheads="1"/>
          </p:cNvSpPr>
          <p:nvPr/>
        </p:nvSpPr>
        <p:spPr bwMode="auto">
          <a:xfrm>
            <a:off x="7975600" y="35750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115" name="Oval 227"/>
          <p:cNvSpPr>
            <a:spLocks noChangeArrowheads="1"/>
          </p:cNvSpPr>
          <p:nvPr/>
        </p:nvSpPr>
        <p:spPr bwMode="auto">
          <a:xfrm>
            <a:off x="5099050" y="1600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116" name="Oval 228"/>
          <p:cNvSpPr>
            <a:spLocks noChangeArrowheads="1"/>
          </p:cNvSpPr>
          <p:nvPr/>
        </p:nvSpPr>
        <p:spPr bwMode="auto">
          <a:xfrm>
            <a:off x="6965950" y="18859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117" name="Oval 229"/>
          <p:cNvSpPr>
            <a:spLocks noChangeArrowheads="1"/>
          </p:cNvSpPr>
          <p:nvPr/>
        </p:nvSpPr>
        <p:spPr bwMode="auto">
          <a:xfrm>
            <a:off x="4483100" y="15303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118" name="Oval 230"/>
          <p:cNvSpPr>
            <a:spLocks noChangeArrowheads="1"/>
          </p:cNvSpPr>
          <p:nvPr/>
        </p:nvSpPr>
        <p:spPr bwMode="auto">
          <a:xfrm>
            <a:off x="4711700" y="15684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119" name="Oval 231"/>
          <p:cNvSpPr>
            <a:spLocks noChangeArrowheads="1"/>
          </p:cNvSpPr>
          <p:nvPr/>
        </p:nvSpPr>
        <p:spPr bwMode="auto">
          <a:xfrm>
            <a:off x="7054850" y="24828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120" name="Oval 232"/>
          <p:cNvSpPr>
            <a:spLocks noChangeArrowheads="1"/>
          </p:cNvSpPr>
          <p:nvPr/>
        </p:nvSpPr>
        <p:spPr bwMode="auto">
          <a:xfrm>
            <a:off x="7258050" y="36385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121" name="Oval 233"/>
          <p:cNvSpPr>
            <a:spLocks noChangeArrowheads="1"/>
          </p:cNvSpPr>
          <p:nvPr/>
        </p:nvSpPr>
        <p:spPr bwMode="auto">
          <a:xfrm>
            <a:off x="7112000" y="22145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122" name="Oval 234"/>
          <p:cNvSpPr>
            <a:spLocks noChangeArrowheads="1"/>
          </p:cNvSpPr>
          <p:nvPr/>
        </p:nvSpPr>
        <p:spPr bwMode="auto">
          <a:xfrm>
            <a:off x="6686550" y="11303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123" name="Oval 235"/>
          <p:cNvSpPr>
            <a:spLocks noChangeArrowheads="1"/>
          </p:cNvSpPr>
          <p:nvPr/>
        </p:nvSpPr>
        <p:spPr bwMode="auto">
          <a:xfrm>
            <a:off x="6553200" y="1981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124" name="Oval 236"/>
          <p:cNvSpPr>
            <a:spLocks noChangeArrowheads="1"/>
          </p:cNvSpPr>
          <p:nvPr/>
        </p:nvSpPr>
        <p:spPr bwMode="auto">
          <a:xfrm>
            <a:off x="5410200" y="3886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125" name="Oval 237"/>
          <p:cNvSpPr>
            <a:spLocks noChangeArrowheads="1"/>
          </p:cNvSpPr>
          <p:nvPr/>
        </p:nvSpPr>
        <p:spPr bwMode="auto">
          <a:xfrm>
            <a:off x="5372100" y="3657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126" name="Oval 238"/>
          <p:cNvSpPr>
            <a:spLocks noChangeArrowheads="1"/>
          </p:cNvSpPr>
          <p:nvPr/>
        </p:nvSpPr>
        <p:spPr bwMode="auto">
          <a:xfrm>
            <a:off x="5518150" y="2794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127" name="Oval 239"/>
          <p:cNvSpPr>
            <a:spLocks noChangeArrowheads="1"/>
          </p:cNvSpPr>
          <p:nvPr/>
        </p:nvSpPr>
        <p:spPr bwMode="auto">
          <a:xfrm>
            <a:off x="6432550" y="2514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128" name="Oval 240"/>
          <p:cNvSpPr>
            <a:spLocks noChangeArrowheads="1"/>
          </p:cNvSpPr>
          <p:nvPr/>
        </p:nvSpPr>
        <p:spPr bwMode="auto">
          <a:xfrm>
            <a:off x="6761163" y="61102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129" name="Oval 241"/>
          <p:cNvSpPr>
            <a:spLocks noChangeArrowheads="1"/>
          </p:cNvSpPr>
          <p:nvPr/>
        </p:nvSpPr>
        <p:spPr bwMode="auto">
          <a:xfrm>
            <a:off x="5969000" y="52768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130" name="Oval 242"/>
          <p:cNvSpPr>
            <a:spLocks noChangeArrowheads="1"/>
          </p:cNvSpPr>
          <p:nvPr/>
        </p:nvSpPr>
        <p:spPr bwMode="auto">
          <a:xfrm>
            <a:off x="258763" y="38957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131" name="Oval 243"/>
          <p:cNvSpPr>
            <a:spLocks noChangeArrowheads="1"/>
          </p:cNvSpPr>
          <p:nvPr/>
        </p:nvSpPr>
        <p:spPr bwMode="auto">
          <a:xfrm>
            <a:off x="319088" y="41084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132" name="Oval 244"/>
          <p:cNvSpPr>
            <a:spLocks noChangeArrowheads="1"/>
          </p:cNvSpPr>
          <p:nvPr/>
        </p:nvSpPr>
        <p:spPr bwMode="auto">
          <a:xfrm>
            <a:off x="5624513" y="42195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133" name="Oval 245"/>
          <p:cNvSpPr>
            <a:spLocks noChangeArrowheads="1"/>
          </p:cNvSpPr>
          <p:nvPr/>
        </p:nvSpPr>
        <p:spPr bwMode="auto">
          <a:xfrm>
            <a:off x="5624513" y="40259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134" name="Oval 246"/>
          <p:cNvSpPr>
            <a:spLocks noChangeArrowheads="1"/>
          </p:cNvSpPr>
          <p:nvPr/>
        </p:nvSpPr>
        <p:spPr bwMode="auto">
          <a:xfrm>
            <a:off x="5695950" y="38735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135" name="Oval 247"/>
          <p:cNvSpPr>
            <a:spLocks noChangeArrowheads="1"/>
          </p:cNvSpPr>
          <p:nvPr/>
        </p:nvSpPr>
        <p:spPr bwMode="auto">
          <a:xfrm>
            <a:off x="3867150" y="18605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136" name="Oval 248"/>
          <p:cNvSpPr>
            <a:spLocks noChangeArrowheads="1"/>
          </p:cNvSpPr>
          <p:nvPr/>
        </p:nvSpPr>
        <p:spPr bwMode="auto">
          <a:xfrm>
            <a:off x="6394450" y="41290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137" name="Oval 249"/>
          <p:cNvSpPr>
            <a:spLocks noChangeArrowheads="1"/>
          </p:cNvSpPr>
          <p:nvPr/>
        </p:nvSpPr>
        <p:spPr bwMode="auto">
          <a:xfrm>
            <a:off x="8050213" y="53879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138" name="Oval 250"/>
          <p:cNvSpPr>
            <a:spLocks noChangeArrowheads="1"/>
          </p:cNvSpPr>
          <p:nvPr/>
        </p:nvSpPr>
        <p:spPr bwMode="auto">
          <a:xfrm>
            <a:off x="4354513" y="9461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139" name="Oval 251"/>
          <p:cNvSpPr>
            <a:spLocks noChangeArrowheads="1"/>
          </p:cNvSpPr>
          <p:nvPr/>
        </p:nvSpPr>
        <p:spPr bwMode="auto">
          <a:xfrm>
            <a:off x="8140700" y="52546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140" name="Oval 252"/>
          <p:cNvSpPr>
            <a:spLocks noChangeArrowheads="1"/>
          </p:cNvSpPr>
          <p:nvPr/>
        </p:nvSpPr>
        <p:spPr bwMode="auto">
          <a:xfrm>
            <a:off x="8312150" y="51657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141" name="Oval 253"/>
          <p:cNvSpPr>
            <a:spLocks noChangeArrowheads="1"/>
          </p:cNvSpPr>
          <p:nvPr/>
        </p:nvSpPr>
        <p:spPr bwMode="auto">
          <a:xfrm>
            <a:off x="8385175" y="50419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142" name="Oval 254"/>
          <p:cNvSpPr>
            <a:spLocks noChangeArrowheads="1"/>
          </p:cNvSpPr>
          <p:nvPr/>
        </p:nvSpPr>
        <p:spPr bwMode="auto">
          <a:xfrm>
            <a:off x="3908425" y="27352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143" name="Oval 255"/>
          <p:cNvSpPr>
            <a:spLocks noChangeArrowheads="1"/>
          </p:cNvSpPr>
          <p:nvPr/>
        </p:nvSpPr>
        <p:spPr bwMode="auto">
          <a:xfrm>
            <a:off x="6818313" y="21732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144" name="Oval 256"/>
          <p:cNvSpPr>
            <a:spLocks noChangeArrowheads="1"/>
          </p:cNvSpPr>
          <p:nvPr/>
        </p:nvSpPr>
        <p:spPr bwMode="auto">
          <a:xfrm>
            <a:off x="7162800" y="6191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145" name="Oval 257"/>
          <p:cNvSpPr>
            <a:spLocks noChangeArrowheads="1"/>
          </p:cNvSpPr>
          <p:nvPr/>
        </p:nvSpPr>
        <p:spPr bwMode="auto">
          <a:xfrm>
            <a:off x="5475288" y="16510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146" name="Oval 258"/>
          <p:cNvSpPr>
            <a:spLocks noChangeArrowheads="1"/>
          </p:cNvSpPr>
          <p:nvPr/>
        </p:nvSpPr>
        <p:spPr bwMode="auto">
          <a:xfrm>
            <a:off x="6237288" y="8794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147" name="Oval 259"/>
          <p:cNvSpPr>
            <a:spLocks noChangeArrowheads="1"/>
          </p:cNvSpPr>
          <p:nvPr/>
        </p:nvSpPr>
        <p:spPr bwMode="auto">
          <a:xfrm>
            <a:off x="5087938" y="9096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148" name="Oval 260"/>
          <p:cNvSpPr>
            <a:spLocks noChangeArrowheads="1"/>
          </p:cNvSpPr>
          <p:nvPr/>
        </p:nvSpPr>
        <p:spPr bwMode="auto">
          <a:xfrm>
            <a:off x="6696075" y="8651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149" name="Oval 261"/>
          <p:cNvSpPr>
            <a:spLocks noChangeArrowheads="1"/>
          </p:cNvSpPr>
          <p:nvPr/>
        </p:nvSpPr>
        <p:spPr bwMode="auto">
          <a:xfrm>
            <a:off x="6746875" y="7032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150" name="Oval 262"/>
          <p:cNvSpPr>
            <a:spLocks noChangeArrowheads="1"/>
          </p:cNvSpPr>
          <p:nvPr/>
        </p:nvSpPr>
        <p:spPr bwMode="auto">
          <a:xfrm>
            <a:off x="4660900" y="1143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151" name="Oval 263"/>
          <p:cNvSpPr>
            <a:spLocks noChangeArrowheads="1"/>
          </p:cNvSpPr>
          <p:nvPr/>
        </p:nvSpPr>
        <p:spPr bwMode="auto">
          <a:xfrm>
            <a:off x="5900738" y="5334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152" name="Oval 264"/>
          <p:cNvSpPr>
            <a:spLocks noChangeArrowheads="1"/>
          </p:cNvSpPr>
          <p:nvPr/>
        </p:nvSpPr>
        <p:spPr bwMode="auto">
          <a:xfrm>
            <a:off x="4502150" y="16224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153" name="Oval 265"/>
          <p:cNvSpPr>
            <a:spLocks noChangeArrowheads="1"/>
          </p:cNvSpPr>
          <p:nvPr/>
        </p:nvSpPr>
        <p:spPr bwMode="auto">
          <a:xfrm>
            <a:off x="4695825" y="14097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154" name="Oval 266"/>
          <p:cNvSpPr>
            <a:spLocks noChangeArrowheads="1"/>
          </p:cNvSpPr>
          <p:nvPr/>
        </p:nvSpPr>
        <p:spPr bwMode="auto">
          <a:xfrm>
            <a:off x="7315200" y="434181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155" name="Oval 267"/>
          <p:cNvSpPr>
            <a:spLocks noChangeArrowheads="1"/>
          </p:cNvSpPr>
          <p:nvPr/>
        </p:nvSpPr>
        <p:spPr bwMode="auto">
          <a:xfrm>
            <a:off x="8105775" y="443071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156" name="Oval 268"/>
          <p:cNvSpPr>
            <a:spLocks noChangeArrowheads="1"/>
          </p:cNvSpPr>
          <p:nvPr/>
        </p:nvSpPr>
        <p:spPr bwMode="auto">
          <a:xfrm>
            <a:off x="5668963" y="20716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157" name="Oval 269"/>
          <p:cNvSpPr>
            <a:spLocks noChangeArrowheads="1"/>
          </p:cNvSpPr>
          <p:nvPr/>
        </p:nvSpPr>
        <p:spPr bwMode="auto">
          <a:xfrm>
            <a:off x="6935788" y="14176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158" name="Oval 270"/>
          <p:cNvSpPr>
            <a:spLocks noChangeArrowheads="1"/>
          </p:cNvSpPr>
          <p:nvPr/>
        </p:nvSpPr>
        <p:spPr bwMode="auto">
          <a:xfrm>
            <a:off x="8131175" y="42989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159" name="Oval 271"/>
          <p:cNvSpPr>
            <a:spLocks noChangeArrowheads="1"/>
          </p:cNvSpPr>
          <p:nvPr/>
        </p:nvSpPr>
        <p:spPr bwMode="auto">
          <a:xfrm>
            <a:off x="5084763" y="45640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160" name="Oval 272"/>
          <p:cNvSpPr>
            <a:spLocks noChangeArrowheads="1"/>
          </p:cNvSpPr>
          <p:nvPr/>
        </p:nvSpPr>
        <p:spPr bwMode="auto">
          <a:xfrm>
            <a:off x="5548313" y="24796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161" name="Oval 273"/>
          <p:cNvSpPr>
            <a:spLocks noChangeArrowheads="1"/>
          </p:cNvSpPr>
          <p:nvPr/>
        </p:nvSpPr>
        <p:spPr bwMode="auto">
          <a:xfrm>
            <a:off x="5305425" y="32321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162" name="Oval 274"/>
          <p:cNvSpPr>
            <a:spLocks noChangeArrowheads="1"/>
          </p:cNvSpPr>
          <p:nvPr/>
        </p:nvSpPr>
        <p:spPr bwMode="auto">
          <a:xfrm>
            <a:off x="7796213" y="41021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163" name="Oval 275"/>
          <p:cNvSpPr>
            <a:spLocks noChangeArrowheads="1"/>
          </p:cNvSpPr>
          <p:nvPr/>
        </p:nvSpPr>
        <p:spPr bwMode="auto">
          <a:xfrm>
            <a:off x="7948613" y="44275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164" name="Oval 276"/>
          <p:cNvSpPr>
            <a:spLocks noChangeArrowheads="1"/>
          </p:cNvSpPr>
          <p:nvPr/>
        </p:nvSpPr>
        <p:spPr bwMode="auto">
          <a:xfrm>
            <a:off x="8101013" y="45799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165" name="Oval 277"/>
          <p:cNvSpPr>
            <a:spLocks noChangeArrowheads="1"/>
          </p:cNvSpPr>
          <p:nvPr/>
        </p:nvSpPr>
        <p:spPr bwMode="auto">
          <a:xfrm>
            <a:off x="7542213" y="40417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166" name="Oval 278"/>
          <p:cNvSpPr>
            <a:spLocks noChangeArrowheads="1"/>
          </p:cNvSpPr>
          <p:nvPr/>
        </p:nvSpPr>
        <p:spPr bwMode="auto">
          <a:xfrm>
            <a:off x="8253413" y="31067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167" name="Oval 279"/>
          <p:cNvSpPr>
            <a:spLocks noChangeArrowheads="1"/>
          </p:cNvSpPr>
          <p:nvPr/>
        </p:nvSpPr>
        <p:spPr bwMode="auto">
          <a:xfrm>
            <a:off x="6640513" y="13970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168" name="Oval 280"/>
          <p:cNvSpPr>
            <a:spLocks noChangeArrowheads="1"/>
          </p:cNvSpPr>
          <p:nvPr/>
        </p:nvSpPr>
        <p:spPr bwMode="auto">
          <a:xfrm>
            <a:off x="5473700" y="36623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169" name="Oval 281"/>
          <p:cNvSpPr>
            <a:spLocks noChangeArrowheads="1"/>
          </p:cNvSpPr>
          <p:nvPr/>
        </p:nvSpPr>
        <p:spPr bwMode="auto">
          <a:xfrm>
            <a:off x="7189788" y="13255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170" name="Oval 282"/>
          <p:cNvSpPr>
            <a:spLocks noChangeArrowheads="1"/>
          </p:cNvSpPr>
          <p:nvPr/>
        </p:nvSpPr>
        <p:spPr bwMode="auto">
          <a:xfrm>
            <a:off x="4422775" y="20875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171" name="Oval 283"/>
          <p:cNvSpPr>
            <a:spLocks noChangeArrowheads="1"/>
          </p:cNvSpPr>
          <p:nvPr/>
        </p:nvSpPr>
        <p:spPr bwMode="auto">
          <a:xfrm>
            <a:off x="5072063" y="35909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172" name="Oval 284"/>
          <p:cNvSpPr>
            <a:spLocks noChangeArrowheads="1"/>
          </p:cNvSpPr>
          <p:nvPr/>
        </p:nvSpPr>
        <p:spPr bwMode="auto">
          <a:xfrm>
            <a:off x="5591175" y="31908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173" name="Oval 285"/>
          <p:cNvSpPr>
            <a:spLocks noChangeArrowheads="1"/>
          </p:cNvSpPr>
          <p:nvPr/>
        </p:nvSpPr>
        <p:spPr bwMode="auto">
          <a:xfrm>
            <a:off x="7835900" y="47275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174" name="Oval 286"/>
          <p:cNvSpPr>
            <a:spLocks noChangeArrowheads="1"/>
          </p:cNvSpPr>
          <p:nvPr/>
        </p:nvSpPr>
        <p:spPr bwMode="auto">
          <a:xfrm>
            <a:off x="7388225" y="42592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175" name="Oval 287"/>
          <p:cNvSpPr>
            <a:spLocks noChangeArrowheads="1"/>
          </p:cNvSpPr>
          <p:nvPr/>
        </p:nvSpPr>
        <p:spPr bwMode="auto">
          <a:xfrm>
            <a:off x="6808788" y="23463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176" name="Oval 288"/>
          <p:cNvSpPr>
            <a:spLocks noChangeArrowheads="1"/>
          </p:cNvSpPr>
          <p:nvPr/>
        </p:nvSpPr>
        <p:spPr bwMode="auto">
          <a:xfrm>
            <a:off x="6859588" y="24653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177" name="Oval 289"/>
          <p:cNvSpPr>
            <a:spLocks noChangeArrowheads="1"/>
          </p:cNvSpPr>
          <p:nvPr/>
        </p:nvSpPr>
        <p:spPr bwMode="auto">
          <a:xfrm>
            <a:off x="6961188" y="24987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178" name="Oval 290"/>
          <p:cNvSpPr>
            <a:spLocks noChangeArrowheads="1"/>
          </p:cNvSpPr>
          <p:nvPr/>
        </p:nvSpPr>
        <p:spPr bwMode="auto">
          <a:xfrm>
            <a:off x="6858000" y="2362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179" name="Oval 291"/>
          <p:cNvSpPr>
            <a:spLocks noChangeArrowheads="1"/>
          </p:cNvSpPr>
          <p:nvPr/>
        </p:nvSpPr>
        <p:spPr bwMode="auto">
          <a:xfrm>
            <a:off x="4813300" y="1295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180" name="Oval 292"/>
          <p:cNvSpPr>
            <a:spLocks noChangeArrowheads="1"/>
          </p:cNvSpPr>
          <p:nvPr/>
        </p:nvSpPr>
        <p:spPr bwMode="auto">
          <a:xfrm>
            <a:off x="4465638" y="10064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181" name="Oval 293"/>
          <p:cNvSpPr>
            <a:spLocks noChangeArrowheads="1"/>
          </p:cNvSpPr>
          <p:nvPr/>
        </p:nvSpPr>
        <p:spPr bwMode="auto">
          <a:xfrm>
            <a:off x="4187825" y="7953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182" name="Oval 294"/>
          <p:cNvSpPr>
            <a:spLocks noChangeArrowheads="1"/>
          </p:cNvSpPr>
          <p:nvPr/>
        </p:nvSpPr>
        <p:spPr bwMode="auto">
          <a:xfrm>
            <a:off x="4330700" y="30638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183" name="Oval 295"/>
          <p:cNvSpPr>
            <a:spLocks noChangeArrowheads="1"/>
          </p:cNvSpPr>
          <p:nvPr/>
        </p:nvSpPr>
        <p:spPr bwMode="auto">
          <a:xfrm>
            <a:off x="7621588" y="17065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184" name="Oval 296"/>
          <p:cNvSpPr>
            <a:spLocks noChangeArrowheads="1"/>
          </p:cNvSpPr>
          <p:nvPr/>
        </p:nvSpPr>
        <p:spPr bwMode="auto">
          <a:xfrm>
            <a:off x="6165850" y="14271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185" name="Oval 297"/>
          <p:cNvSpPr>
            <a:spLocks noChangeArrowheads="1"/>
          </p:cNvSpPr>
          <p:nvPr/>
        </p:nvSpPr>
        <p:spPr bwMode="auto">
          <a:xfrm>
            <a:off x="7924800" y="4572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186" name="Oval 298"/>
          <p:cNvSpPr>
            <a:spLocks noChangeArrowheads="1"/>
          </p:cNvSpPr>
          <p:nvPr/>
        </p:nvSpPr>
        <p:spPr bwMode="auto">
          <a:xfrm>
            <a:off x="7891463" y="40973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187" name="Oval 299"/>
          <p:cNvSpPr>
            <a:spLocks noChangeArrowheads="1"/>
          </p:cNvSpPr>
          <p:nvPr/>
        </p:nvSpPr>
        <p:spPr bwMode="auto">
          <a:xfrm>
            <a:off x="8026400" y="4013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188" name="Oval 300"/>
          <p:cNvSpPr>
            <a:spLocks noChangeArrowheads="1"/>
          </p:cNvSpPr>
          <p:nvPr/>
        </p:nvSpPr>
        <p:spPr bwMode="auto">
          <a:xfrm>
            <a:off x="7891463" y="42259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189" name="Oval 301"/>
          <p:cNvSpPr>
            <a:spLocks noChangeArrowheads="1"/>
          </p:cNvSpPr>
          <p:nvPr/>
        </p:nvSpPr>
        <p:spPr bwMode="auto">
          <a:xfrm>
            <a:off x="7813675" y="48085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190" name="Oval 302"/>
          <p:cNvSpPr>
            <a:spLocks noChangeArrowheads="1"/>
          </p:cNvSpPr>
          <p:nvPr/>
        </p:nvSpPr>
        <p:spPr bwMode="auto">
          <a:xfrm>
            <a:off x="8043863" y="43846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191" name="Oval 303"/>
          <p:cNvSpPr>
            <a:spLocks noChangeArrowheads="1"/>
          </p:cNvSpPr>
          <p:nvPr/>
        </p:nvSpPr>
        <p:spPr bwMode="auto">
          <a:xfrm>
            <a:off x="8043863" y="42497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192" name="Oval 304"/>
          <p:cNvSpPr>
            <a:spLocks noChangeArrowheads="1"/>
          </p:cNvSpPr>
          <p:nvPr/>
        </p:nvSpPr>
        <p:spPr bwMode="auto">
          <a:xfrm>
            <a:off x="7772400" y="4572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193" name="Oval 305"/>
          <p:cNvSpPr>
            <a:spLocks noChangeArrowheads="1"/>
          </p:cNvSpPr>
          <p:nvPr/>
        </p:nvSpPr>
        <p:spPr bwMode="auto">
          <a:xfrm>
            <a:off x="7848600" y="40719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194" name="Oval 306"/>
          <p:cNvSpPr>
            <a:spLocks noChangeArrowheads="1"/>
          </p:cNvSpPr>
          <p:nvPr/>
        </p:nvSpPr>
        <p:spPr bwMode="auto">
          <a:xfrm>
            <a:off x="7256463" y="46640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195" name="Oval 307"/>
          <p:cNvSpPr>
            <a:spLocks noChangeArrowheads="1"/>
          </p:cNvSpPr>
          <p:nvPr/>
        </p:nvSpPr>
        <p:spPr bwMode="auto">
          <a:xfrm>
            <a:off x="7797800" y="46132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196" name="Oval 308"/>
          <p:cNvSpPr>
            <a:spLocks noChangeArrowheads="1"/>
          </p:cNvSpPr>
          <p:nvPr/>
        </p:nvSpPr>
        <p:spPr bwMode="auto">
          <a:xfrm>
            <a:off x="7637463" y="46736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197" name="Oval 309"/>
          <p:cNvSpPr>
            <a:spLocks noChangeArrowheads="1"/>
          </p:cNvSpPr>
          <p:nvPr/>
        </p:nvSpPr>
        <p:spPr bwMode="auto">
          <a:xfrm>
            <a:off x="8196263" y="44021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198" name="Oval 310"/>
          <p:cNvSpPr>
            <a:spLocks noChangeArrowheads="1"/>
          </p:cNvSpPr>
          <p:nvPr/>
        </p:nvSpPr>
        <p:spPr bwMode="auto">
          <a:xfrm>
            <a:off x="7748588" y="40719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199" name="Oval 311"/>
          <p:cNvSpPr>
            <a:spLocks noChangeArrowheads="1"/>
          </p:cNvSpPr>
          <p:nvPr/>
        </p:nvSpPr>
        <p:spPr bwMode="auto">
          <a:xfrm>
            <a:off x="7535863" y="41306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200" name="Oval 312"/>
          <p:cNvSpPr>
            <a:spLocks noChangeArrowheads="1"/>
          </p:cNvSpPr>
          <p:nvPr/>
        </p:nvSpPr>
        <p:spPr bwMode="auto">
          <a:xfrm>
            <a:off x="7993063" y="45291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201" name="Oval 313"/>
          <p:cNvSpPr>
            <a:spLocks noChangeArrowheads="1"/>
          </p:cNvSpPr>
          <p:nvPr/>
        </p:nvSpPr>
        <p:spPr bwMode="auto">
          <a:xfrm>
            <a:off x="7924800" y="3505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202" name="Oval 314"/>
          <p:cNvSpPr>
            <a:spLocks noChangeArrowheads="1"/>
          </p:cNvSpPr>
          <p:nvPr/>
        </p:nvSpPr>
        <p:spPr bwMode="auto">
          <a:xfrm>
            <a:off x="8077200" y="3657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203" name="Oval 315"/>
          <p:cNvSpPr>
            <a:spLocks noChangeArrowheads="1"/>
          </p:cNvSpPr>
          <p:nvPr/>
        </p:nvSpPr>
        <p:spPr bwMode="auto">
          <a:xfrm>
            <a:off x="8153400" y="35131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204" name="Oval 316"/>
          <p:cNvSpPr>
            <a:spLocks noChangeArrowheads="1"/>
          </p:cNvSpPr>
          <p:nvPr/>
        </p:nvSpPr>
        <p:spPr bwMode="auto">
          <a:xfrm>
            <a:off x="8483600" y="3708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205" name="Oval 317"/>
          <p:cNvSpPr>
            <a:spLocks noChangeArrowheads="1"/>
          </p:cNvSpPr>
          <p:nvPr/>
        </p:nvSpPr>
        <p:spPr bwMode="auto">
          <a:xfrm>
            <a:off x="7064375" y="33337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206" name="Oval 318"/>
          <p:cNvSpPr>
            <a:spLocks noChangeArrowheads="1"/>
          </p:cNvSpPr>
          <p:nvPr/>
        </p:nvSpPr>
        <p:spPr bwMode="auto">
          <a:xfrm>
            <a:off x="7670800" y="515461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207" name="Oval 319"/>
          <p:cNvSpPr>
            <a:spLocks noChangeArrowheads="1"/>
          </p:cNvSpPr>
          <p:nvPr/>
        </p:nvSpPr>
        <p:spPr bwMode="auto">
          <a:xfrm>
            <a:off x="7874000" y="4445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208" name="Oval 320"/>
          <p:cNvSpPr>
            <a:spLocks noChangeArrowheads="1"/>
          </p:cNvSpPr>
          <p:nvPr/>
        </p:nvSpPr>
        <p:spPr bwMode="auto">
          <a:xfrm>
            <a:off x="7983538" y="47164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209" name="Oval 321"/>
          <p:cNvSpPr>
            <a:spLocks noChangeArrowheads="1"/>
          </p:cNvSpPr>
          <p:nvPr/>
        </p:nvSpPr>
        <p:spPr bwMode="auto">
          <a:xfrm>
            <a:off x="7112000" y="34861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210" name="Oval 322"/>
          <p:cNvSpPr>
            <a:spLocks noChangeArrowheads="1"/>
          </p:cNvSpPr>
          <p:nvPr/>
        </p:nvSpPr>
        <p:spPr bwMode="auto">
          <a:xfrm>
            <a:off x="8118475" y="42751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211" name="Oval 323"/>
          <p:cNvSpPr>
            <a:spLocks noChangeArrowheads="1"/>
          </p:cNvSpPr>
          <p:nvPr/>
        </p:nvSpPr>
        <p:spPr bwMode="auto">
          <a:xfrm>
            <a:off x="7772400" y="3962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212" name="Oval 324"/>
          <p:cNvSpPr>
            <a:spLocks noChangeArrowheads="1"/>
          </p:cNvSpPr>
          <p:nvPr/>
        </p:nvSpPr>
        <p:spPr bwMode="auto">
          <a:xfrm>
            <a:off x="7518400" y="45894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213" name="Oval 325"/>
          <p:cNvSpPr>
            <a:spLocks noChangeArrowheads="1"/>
          </p:cNvSpPr>
          <p:nvPr/>
        </p:nvSpPr>
        <p:spPr bwMode="auto">
          <a:xfrm>
            <a:off x="7696200" y="49101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214" name="Oval 326"/>
          <p:cNvSpPr>
            <a:spLocks noChangeArrowheads="1"/>
          </p:cNvSpPr>
          <p:nvPr/>
        </p:nvSpPr>
        <p:spPr bwMode="auto">
          <a:xfrm>
            <a:off x="8135938" y="43434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215" name="Oval 327"/>
          <p:cNvSpPr>
            <a:spLocks noChangeArrowheads="1"/>
          </p:cNvSpPr>
          <p:nvPr/>
        </p:nvSpPr>
        <p:spPr bwMode="auto">
          <a:xfrm>
            <a:off x="8067675" y="41814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216" name="Oval 328"/>
          <p:cNvSpPr>
            <a:spLocks noChangeArrowheads="1"/>
          </p:cNvSpPr>
          <p:nvPr/>
        </p:nvSpPr>
        <p:spPr bwMode="auto">
          <a:xfrm>
            <a:off x="7848600" y="4902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217" name="Oval 329"/>
          <p:cNvSpPr>
            <a:spLocks noChangeArrowheads="1"/>
          </p:cNvSpPr>
          <p:nvPr/>
        </p:nvSpPr>
        <p:spPr bwMode="auto">
          <a:xfrm>
            <a:off x="7797800" y="4191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218" name="Oval 330"/>
          <p:cNvSpPr>
            <a:spLocks noChangeArrowheads="1"/>
          </p:cNvSpPr>
          <p:nvPr/>
        </p:nvSpPr>
        <p:spPr bwMode="auto">
          <a:xfrm>
            <a:off x="5156200" y="44608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219" name="Oval 331"/>
          <p:cNvSpPr>
            <a:spLocks noChangeArrowheads="1"/>
          </p:cNvSpPr>
          <p:nvPr/>
        </p:nvSpPr>
        <p:spPr bwMode="auto">
          <a:xfrm>
            <a:off x="6654800" y="23272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220" name="Oval 332"/>
          <p:cNvSpPr>
            <a:spLocks noChangeArrowheads="1"/>
          </p:cNvSpPr>
          <p:nvPr/>
        </p:nvSpPr>
        <p:spPr bwMode="auto">
          <a:xfrm>
            <a:off x="6443663" y="21748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221" name="Oval 333"/>
          <p:cNvSpPr>
            <a:spLocks noChangeArrowheads="1"/>
          </p:cNvSpPr>
          <p:nvPr/>
        </p:nvSpPr>
        <p:spPr bwMode="auto">
          <a:xfrm>
            <a:off x="7358063" y="14557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222" name="Oval 334"/>
          <p:cNvSpPr>
            <a:spLocks noChangeArrowheads="1"/>
          </p:cNvSpPr>
          <p:nvPr/>
        </p:nvSpPr>
        <p:spPr bwMode="auto">
          <a:xfrm>
            <a:off x="6580188" y="21669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223" name="Oval 335"/>
          <p:cNvSpPr>
            <a:spLocks noChangeArrowheads="1"/>
          </p:cNvSpPr>
          <p:nvPr/>
        </p:nvSpPr>
        <p:spPr bwMode="auto">
          <a:xfrm>
            <a:off x="6419850" y="22939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224" name="Oval 336"/>
          <p:cNvSpPr>
            <a:spLocks noChangeArrowheads="1"/>
          </p:cNvSpPr>
          <p:nvPr/>
        </p:nvSpPr>
        <p:spPr bwMode="auto">
          <a:xfrm>
            <a:off x="6453188" y="14303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225" name="Oval 337"/>
          <p:cNvSpPr>
            <a:spLocks noChangeArrowheads="1"/>
          </p:cNvSpPr>
          <p:nvPr/>
        </p:nvSpPr>
        <p:spPr bwMode="auto">
          <a:xfrm>
            <a:off x="6775450" y="144621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226" name="Oval 338"/>
          <p:cNvSpPr>
            <a:spLocks noChangeArrowheads="1"/>
          </p:cNvSpPr>
          <p:nvPr/>
        </p:nvSpPr>
        <p:spPr bwMode="auto">
          <a:xfrm>
            <a:off x="2954338" y="31829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227" name="Oval 339"/>
          <p:cNvSpPr>
            <a:spLocks noChangeArrowheads="1"/>
          </p:cNvSpPr>
          <p:nvPr/>
        </p:nvSpPr>
        <p:spPr bwMode="auto">
          <a:xfrm>
            <a:off x="4391025" y="18208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228" name="Oval 340"/>
          <p:cNvSpPr>
            <a:spLocks noChangeArrowheads="1"/>
          </p:cNvSpPr>
          <p:nvPr/>
        </p:nvSpPr>
        <p:spPr bwMode="auto">
          <a:xfrm>
            <a:off x="7915275" y="36274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229" name="Oval 341"/>
          <p:cNvSpPr>
            <a:spLocks noChangeArrowheads="1"/>
          </p:cNvSpPr>
          <p:nvPr/>
        </p:nvSpPr>
        <p:spPr bwMode="auto">
          <a:xfrm>
            <a:off x="5416550" y="29257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230" name="Oval 342"/>
          <p:cNvSpPr>
            <a:spLocks noChangeArrowheads="1"/>
          </p:cNvSpPr>
          <p:nvPr/>
        </p:nvSpPr>
        <p:spPr bwMode="auto">
          <a:xfrm>
            <a:off x="4938713" y="37687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231" name="Oval 343"/>
          <p:cNvSpPr>
            <a:spLocks noChangeArrowheads="1"/>
          </p:cNvSpPr>
          <p:nvPr/>
        </p:nvSpPr>
        <p:spPr bwMode="auto">
          <a:xfrm>
            <a:off x="4156075" y="274161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232" name="Oval 344"/>
          <p:cNvSpPr>
            <a:spLocks noChangeArrowheads="1"/>
          </p:cNvSpPr>
          <p:nvPr/>
        </p:nvSpPr>
        <p:spPr bwMode="auto">
          <a:xfrm>
            <a:off x="4867275" y="34226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233" name="Oval 345"/>
          <p:cNvSpPr>
            <a:spLocks noChangeArrowheads="1"/>
          </p:cNvSpPr>
          <p:nvPr/>
        </p:nvSpPr>
        <p:spPr bwMode="auto">
          <a:xfrm>
            <a:off x="5019675" y="35750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234" name="Oval 346"/>
          <p:cNvSpPr>
            <a:spLocks noChangeArrowheads="1"/>
          </p:cNvSpPr>
          <p:nvPr/>
        </p:nvSpPr>
        <p:spPr bwMode="auto">
          <a:xfrm>
            <a:off x="5162550" y="35655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235" name="Oval 347"/>
          <p:cNvSpPr>
            <a:spLocks noChangeArrowheads="1"/>
          </p:cNvSpPr>
          <p:nvPr/>
        </p:nvSpPr>
        <p:spPr bwMode="auto">
          <a:xfrm>
            <a:off x="4800600" y="3200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236" name="Oval 348"/>
          <p:cNvSpPr>
            <a:spLocks noChangeArrowheads="1"/>
          </p:cNvSpPr>
          <p:nvPr/>
        </p:nvSpPr>
        <p:spPr bwMode="auto">
          <a:xfrm>
            <a:off x="7508875" y="42545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237" name="Oval 349"/>
          <p:cNvSpPr>
            <a:spLocks noChangeArrowheads="1"/>
          </p:cNvSpPr>
          <p:nvPr/>
        </p:nvSpPr>
        <p:spPr bwMode="auto">
          <a:xfrm>
            <a:off x="4975225" y="11334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238" name="Oval 350"/>
          <p:cNvSpPr>
            <a:spLocks noChangeArrowheads="1"/>
          </p:cNvSpPr>
          <p:nvPr/>
        </p:nvSpPr>
        <p:spPr bwMode="auto">
          <a:xfrm>
            <a:off x="5262563" y="40989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239" name="Oval 351"/>
          <p:cNvSpPr>
            <a:spLocks noChangeArrowheads="1"/>
          </p:cNvSpPr>
          <p:nvPr/>
        </p:nvSpPr>
        <p:spPr bwMode="auto">
          <a:xfrm>
            <a:off x="6662738" y="22098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240" name="Oval 352"/>
          <p:cNvSpPr>
            <a:spLocks noChangeArrowheads="1"/>
          </p:cNvSpPr>
          <p:nvPr/>
        </p:nvSpPr>
        <p:spPr bwMode="auto">
          <a:xfrm>
            <a:off x="7661275" y="44069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241" name="Oval 353"/>
          <p:cNvSpPr>
            <a:spLocks noChangeArrowheads="1"/>
          </p:cNvSpPr>
          <p:nvPr/>
        </p:nvSpPr>
        <p:spPr bwMode="auto">
          <a:xfrm>
            <a:off x="6848475" y="10175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242" name="Oval 354"/>
          <p:cNvSpPr>
            <a:spLocks noChangeArrowheads="1"/>
          </p:cNvSpPr>
          <p:nvPr/>
        </p:nvSpPr>
        <p:spPr bwMode="auto">
          <a:xfrm>
            <a:off x="7000875" y="11699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243" name="Oval 355"/>
          <p:cNvSpPr>
            <a:spLocks noChangeArrowheads="1"/>
          </p:cNvSpPr>
          <p:nvPr/>
        </p:nvSpPr>
        <p:spPr bwMode="auto">
          <a:xfrm>
            <a:off x="6970713" y="8255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244" name="Oval 356"/>
          <p:cNvSpPr>
            <a:spLocks noChangeArrowheads="1"/>
          </p:cNvSpPr>
          <p:nvPr/>
        </p:nvSpPr>
        <p:spPr bwMode="auto">
          <a:xfrm>
            <a:off x="6457950" y="9096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245" name="Oval 357"/>
          <p:cNvSpPr>
            <a:spLocks noChangeArrowheads="1"/>
          </p:cNvSpPr>
          <p:nvPr/>
        </p:nvSpPr>
        <p:spPr bwMode="auto">
          <a:xfrm>
            <a:off x="6457950" y="1092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246" name="Oval 358"/>
          <p:cNvSpPr>
            <a:spLocks noChangeArrowheads="1"/>
          </p:cNvSpPr>
          <p:nvPr/>
        </p:nvSpPr>
        <p:spPr bwMode="auto">
          <a:xfrm>
            <a:off x="5532438" y="18034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247" name="Oval 359"/>
          <p:cNvSpPr>
            <a:spLocks noChangeArrowheads="1"/>
          </p:cNvSpPr>
          <p:nvPr/>
        </p:nvSpPr>
        <p:spPr bwMode="auto">
          <a:xfrm>
            <a:off x="4860925" y="16192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248" name="Oval 360"/>
          <p:cNvSpPr>
            <a:spLocks noChangeArrowheads="1"/>
          </p:cNvSpPr>
          <p:nvPr/>
        </p:nvSpPr>
        <p:spPr bwMode="auto">
          <a:xfrm>
            <a:off x="5410200" y="17922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249" name="Oval 361"/>
          <p:cNvSpPr>
            <a:spLocks noChangeArrowheads="1"/>
          </p:cNvSpPr>
          <p:nvPr/>
        </p:nvSpPr>
        <p:spPr bwMode="auto">
          <a:xfrm>
            <a:off x="5421313" y="19748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250" name="Oval 362"/>
          <p:cNvSpPr>
            <a:spLocks noChangeArrowheads="1"/>
          </p:cNvSpPr>
          <p:nvPr/>
        </p:nvSpPr>
        <p:spPr bwMode="auto">
          <a:xfrm>
            <a:off x="6030913" y="22082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251" name="Oval 363"/>
          <p:cNvSpPr>
            <a:spLocks noChangeArrowheads="1"/>
          </p:cNvSpPr>
          <p:nvPr/>
        </p:nvSpPr>
        <p:spPr bwMode="auto">
          <a:xfrm>
            <a:off x="7065963" y="26257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252" name="Oval 364"/>
          <p:cNvSpPr>
            <a:spLocks noChangeArrowheads="1"/>
          </p:cNvSpPr>
          <p:nvPr/>
        </p:nvSpPr>
        <p:spPr bwMode="auto">
          <a:xfrm>
            <a:off x="4951413" y="45751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253" name="Oval 365"/>
          <p:cNvSpPr>
            <a:spLocks noChangeArrowheads="1"/>
          </p:cNvSpPr>
          <p:nvPr/>
        </p:nvSpPr>
        <p:spPr bwMode="auto">
          <a:xfrm>
            <a:off x="5500688" y="14160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254" name="Oval 366"/>
          <p:cNvSpPr>
            <a:spLocks noChangeArrowheads="1"/>
          </p:cNvSpPr>
          <p:nvPr/>
        </p:nvSpPr>
        <p:spPr bwMode="auto">
          <a:xfrm>
            <a:off x="7389813" y="32131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255" name="Oval 367"/>
          <p:cNvSpPr>
            <a:spLocks noChangeArrowheads="1"/>
          </p:cNvSpPr>
          <p:nvPr/>
        </p:nvSpPr>
        <p:spPr bwMode="auto">
          <a:xfrm>
            <a:off x="4951413" y="29194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256" name="Oval 368"/>
          <p:cNvSpPr>
            <a:spLocks noChangeArrowheads="1"/>
          </p:cNvSpPr>
          <p:nvPr/>
        </p:nvSpPr>
        <p:spPr bwMode="auto">
          <a:xfrm>
            <a:off x="4860925" y="38941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257" name="Oval 369"/>
          <p:cNvSpPr>
            <a:spLocks noChangeArrowheads="1"/>
          </p:cNvSpPr>
          <p:nvPr/>
        </p:nvSpPr>
        <p:spPr bwMode="auto">
          <a:xfrm>
            <a:off x="5165725" y="34575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258" name="Oval 370"/>
          <p:cNvSpPr>
            <a:spLocks noChangeArrowheads="1"/>
          </p:cNvSpPr>
          <p:nvPr/>
        </p:nvSpPr>
        <p:spPr bwMode="auto">
          <a:xfrm>
            <a:off x="6486525" y="20970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259" name="Oval 371"/>
          <p:cNvSpPr>
            <a:spLocks noChangeArrowheads="1"/>
          </p:cNvSpPr>
          <p:nvPr/>
        </p:nvSpPr>
        <p:spPr bwMode="auto">
          <a:xfrm>
            <a:off x="6773863" y="28257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260" name="Oval 372"/>
          <p:cNvSpPr>
            <a:spLocks noChangeArrowheads="1"/>
          </p:cNvSpPr>
          <p:nvPr/>
        </p:nvSpPr>
        <p:spPr bwMode="auto">
          <a:xfrm>
            <a:off x="6475413" y="29797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261" name="Oval 373"/>
          <p:cNvSpPr>
            <a:spLocks noChangeArrowheads="1"/>
          </p:cNvSpPr>
          <p:nvPr/>
        </p:nvSpPr>
        <p:spPr bwMode="auto">
          <a:xfrm>
            <a:off x="7419975" y="302101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262" name="Oval 374"/>
          <p:cNvSpPr>
            <a:spLocks noChangeArrowheads="1"/>
          </p:cNvSpPr>
          <p:nvPr/>
        </p:nvSpPr>
        <p:spPr bwMode="auto">
          <a:xfrm>
            <a:off x="5133975" y="37211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263" name="Oval 375"/>
          <p:cNvSpPr>
            <a:spLocks noChangeArrowheads="1"/>
          </p:cNvSpPr>
          <p:nvPr/>
        </p:nvSpPr>
        <p:spPr bwMode="auto">
          <a:xfrm>
            <a:off x="4821238" y="37719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264" name="Oval 376"/>
          <p:cNvSpPr>
            <a:spLocks noChangeArrowheads="1"/>
          </p:cNvSpPr>
          <p:nvPr/>
        </p:nvSpPr>
        <p:spPr bwMode="auto">
          <a:xfrm>
            <a:off x="7907338" y="43402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265" name="Oval 377"/>
          <p:cNvSpPr>
            <a:spLocks noChangeArrowheads="1"/>
          </p:cNvSpPr>
          <p:nvPr/>
        </p:nvSpPr>
        <p:spPr bwMode="auto">
          <a:xfrm>
            <a:off x="5122863" y="33766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266" name="Oval 378"/>
          <p:cNvSpPr>
            <a:spLocks noChangeArrowheads="1"/>
          </p:cNvSpPr>
          <p:nvPr/>
        </p:nvSpPr>
        <p:spPr bwMode="auto">
          <a:xfrm>
            <a:off x="5264150" y="34972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267" name="Oval 379"/>
          <p:cNvSpPr>
            <a:spLocks noChangeArrowheads="1"/>
          </p:cNvSpPr>
          <p:nvPr/>
        </p:nvSpPr>
        <p:spPr bwMode="auto">
          <a:xfrm>
            <a:off x="5457825" y="34369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268" name="Oval 380"/>
          <p:cNvSpPr>
            <a:spLocks noChangeArrowheads="1"/>
          </p:cNvSpPr>
          <p:nvPr/>
        </p:nvSpPr>
        <p:spPr bwMode="auto">
          <a:xfrm>
            <a:off x="7010400" y="2286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269" name="Oval 381"/>
          <p:cNvSpPr>
            <a:spLocks noChangeArrowheads="1"/>
          </p:cNvSpPr>
          <p:nvPr/>
        </p:nvSpPr>
        <p:spPr bwMode="auto">
          <a:xfrm>
            <a:off x="7688263" y="42830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270" name="Oval 382"/>
          <p:cNvSpPr>
            <a:spLocks noChangeArrowheads="1"/>
          </p:cNvSpPr>
          <p:nvPr/>
        </p:nvSpPr>
        <p:spPr bwMode="auto">
          <a:xfrm>
            <a:off x="7840663" y="44354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271" name="Oval 383"/>
          <p:cNvSpPr>
            <a:spLocks noChangeArrowheads="1"/>
          </p:cNvSpPr>
          <p:nvPr/>
        </p:nvSpPr>
        <p:spPr bwMode="auto">
          <a:xfrm>
            <a:off x="7993063" y="45878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272" name="Oval 384"/>
          <p:cNvSpPr>
            <a:spLocks noChangeArrowheads="1"/>
          </p:cNvSpPr>
          <p:nvPr/>
        </p:nvSpPr>
        <p:spPr bwMode="auto">
          <a:xfrm>
            <a:off x="7272338" y="45466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273" name="Oval 385"/>
          <p:cNvSpPr>
            <a:spLocks noChangeArrowheads="1"/>
          </p:cNvSpPr>
          <p:nvPr/>
        </p:nvSpPr>
        <p:spPr bwMode="auto">
          <a:xfrm>
            <a:off x="7951788" y="42418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274" name="Oval 386"/>
          <p:cNvSpPr>
            <a:spLocks noChangeArrowheads="1"/>
          </p:cNvSpPr>
          <p:nvPr/>
        </p:nvSpPr>
        <p:spPr bwMode="auto">
          <a:xfrm>
            <a:off x="8229600" y="3810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275" name="Oval 387"/>
          <p:cNvSpPr>
            <a:spLocks noChangeArrowheads="1"/>
          </p:cNvSpPr>
          <p:nvPr/>
        </p:nvSpPr>
        <p:spPr bwMode="auto">
          <a:xfrm>
            <a:off x="8045450" y="36480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276" name="Oval 388"/>
          <p:cNvSpPr>
            <a:spLocks noChangeArrowheads="1"/>
          </p:cNvSpPr>
          <p:nvPr/>
        </p:nvSpPr>
        <p:spPr bwMode="auto">
          <a:xfrm>
            <a:off x="8229600" y="35655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277" name="Oval 389"/>
          <p:cNvSpPr>
            <a:spLocks noChangeArrowheads="1"/>
          </p:cNvSpPr>
          <p:nvPr/>
        </p:nvSpPr>
        <p:spPr bwMode="auto">
          <a:xfrm>
            <a:off x="1876425" y="17827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278" name="Oval 390"/>
          <p:cNvSpPr>
            <a:spLocks noChangeArrowheads="1"/>
          </p:cNvSpPr>
          <p:nvPr/>
        </p:nvSpPr>
        <p:spPr bwMode="auto">
          <a:xfrm>
            <a:off x="6815138" y="20669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279" name="Oval 391"/>
          <p:cNvSpPr>
            <a:spLocks noChangeArrowheads="1"/>
          </p:cNvSpPr>
          <p:nvPr/>
        </p:nvSpPr>
        <p:spPr bwMode="auto">
          <a:xfrm>
            <a:off x="6781800" y="2286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280" name="Oval 392"/>
          <p:cNvSpPr>
            <a:spLocks noChangeArrowheads="1"/>
          </p:cNvSpPr>
          <p:nvPr/>
        </p:nvSpPr>
        <p:spPr bwMode="auto">
          <a:xfrm>
            <a:off x="6662738" y="12334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281" name="Oval 393"/>
          <p:cNvSpPr>
            <a:spLocks noChangeArrowheads="1"/>
          </p:cNvSpPr>
          <p:nvPr/>
        </p:nvSpPr>
        <p:spPr bwMode="auto">
          <a:xfrm>
            <a:off x="5849938" y="11620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282" name="Oval 394"/>
          <p:cNvSpPr>
            <a:spLocks noChangeArrowheads="1"/>
          </p:cNvSpPr>
          <p:nvPr/>
        </p:nvSpPr>
        <p:spPr bwMode="auto">
          <a:xfrm>
            <a:off x="4640263" y="13128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283" name="Oval 395"/>
          <p:cNvSpPr>
            <a:spLocks noChangeArrowheads="1"/>
          </p:cNvSpPr>
          <p:nvPr/>
        </p:nvSpPr>
        <p:spPr bwMode="auto">
          <a:xfrm>
            <a:off x="6134100" y="20637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284" name="Oval 396"/>
          <p:cNvSpPr>
            <a:spLocks noChangeArrowheads="1"/>
          </p:cNvSpPr>
          <p:nvPr/>
        </p:nvSpPr>
        <p:spPr bwMode="auto">
          <a:xfrm>
            <a:off x="6734175" y="18303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285" name="Oval 397"/>
          <p:cNvSpPr>
            <a:spLocks noChangeArrowheads="1"/>
          </p:cNvSpPr>
          <p:nvPr/>
        </p:nvSpPr>
        <p:spPr bwMode="auto">
          <a:xfrm>
            <a:off x="6286500" y="24511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286" name="Oval 398"/>
          <p:cNvSpPr>
            <a:spLocks noChangeArrowheads="1"/>
          </p:cNvSpPr>
          <p:nvPr/>
        </p:nvSpPr>
        <p:spPr bwMode="auto">
          <a:xfrm>
            <a:off x="6324600" y="2590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287" name="Oval 399"/>
          <p:cNvSpPr>
            <a:spLocks noChangeArrowheads="1"/>
          </p:cNvSpPr>
          <p:nvPr/>
        </p:nvSpPr>
        <p:spPr bwMode="auto">
          <a:xfrm>
            <a:off x="2078038" y="18288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288" name="Oval 400"/>
          <p:cNvSpPr>
            <a:spLocks noChangeArrowheads="1"/>
          </p:cNvSpPr>
          <p:nvPr/>
        </p:nvSpPr>
        <p:spPr bwMode="auto">
          <a:xfrm>
            <a:off x="5643563" y="19494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289" name="Oval 401"/>
          <p:cNvSpPr>
            <a:spLocks noChangeArrowheads="1"/>
          </p:cNvSpPr>
          <p:nvPr/>
        </p:nvSpPr>
        <p:spPr bwMode="auto">
          <a:xfrm>
            <a:off x="5816600" y="18684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290" name="Oval 402"/>
          <p:cNvSpPr>
            <a:spLocks noChangeArrowheads="1"/>
          </p:cNvSpPr>
          <p:nvPr/>
        </p:nvSpPr>
        <p:spPr bwMode="auto">
          <a:xfrm>
            <a:off x="6832600" y="16335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291" name="Oval 403"/>
          <p:cNvSpPr>
            <a:spLocks noChangeArrowheads="1"/>
          </p:cNvSpPr>
          <p:nvPr/>
        </p:nvSpPr>
        <p:spPr bwMode="auto">
          <a:xfrm>
            <a:off x="4911725" y="142081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292" name="Oval 404"/>
          <p:cNvSpPr>
            <a:spLocks noChangeArrowheads="1"/>
          </p:cNvSpPr>
          <p:nvPr/>
        </p:nvSpPr>
        <p:spPr bwMode="auto">
          <a:xfrm>
            <a:off x="6983413" y="22637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293" name="Oval 405"/>
          <p:cNvSpPr>
            <a:spLocks noChangeArrowheads="1"/>
          </p:cNvSpPr>
          <p:nvPr/>
        </p:nvSpPr>
        <p:spPr bwMode="auto">
          <a:xfrm>
            <a:off x="5600700" y="29860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294" name="Oval 406"/>
          <p:cNvSpPr>
            <a:spLocks noChangeArrowheads="1"/>
          </p:cNvSpPr>
          <p:nvPr/>
        </p:nvSpPr>
        <p:spPr bwMode="auto">
          <a:xfrm>
            <a:off x="7159625" y="15398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295" name="Oval 407"/>
          <p:cNvSpPr>
            <a:spLocks noChangeArrowheads="1"/>
          </p:cNvSpPr>
          <p:nvPr/>
        </p:nvSpPr>
        <p:spPr bwMode="auto">
          <a:xfrm>
            <a:off x="7250113" y="22510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296" name="Oval 408"/>
          <p:cNvSpPr>
            <a:spLocks noChangeArrowheads="1"/>
          </p:cNvSpPr>
          <p:nvPr/>
        </p:nvSpPr>
        <p:spPr bwMode="auto">
          <a:xfrm>
            <a:off x="5024438" y="14081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297" name="Oval 409"/>
          <p:cNvSpPr>
            <a:spLocks noChangeArrowheads="1"/>
          </p:cNvSpPr>
          <p:nvPr/>
        </p:nvSpPr>
        <p:spPr bwMode="auto">
          <a:xfrm>
            <a:off x="4994275" y="12668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298" name="Oval 410"/>
          <p:cNvSpPr>
            <a:spLocks noChangeArrowheads="1"/>
          </p:cNvSpPr>
          <p:nvPr/>
        </p:nvSpPr>
        <p:spPr bwMode="auto">
          <a:xfrm>
            <a:off x="6335713" y="14493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299" name="Oval 411"/>
          <p:cNvSpPr>
            <a:spLocks noChangeArrowheads="1"/>
          </p:cNvSpPr>
          <p:nvPr/>
        </p:nvSpPr>
        <p:spPr bwMode="auto">
          <a:xfrm>
            <a:off x="6091238" y="16827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300" name="Oval 412"/>
          <p:cNvSpPr>
            <a:spLocks noChangeArrowheads="1"/>
          </p:cNvSpPr>
          <p:nvPr/>
        </p:nvSpPr>
        <p:spPr bwMode="auto">
          <a:xfrm>
            <a:off x="6121400" y="15906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301" name="Oval 413"/>
          <p:cNvSpPr>
            <a:spLocks noChangeArrowheads="1"/>
          </p:cNvSpPr>
          <p:nvPr/>
        </p:nvSpPr>
        <p:spPr bwMode="auto">
          <a:xfrm>
            <a:off x="5338763" y="10731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302" name="Oval 414"/>
          <p:cNvSpPr>
            <a:spLocks noChangeArrowheads="1"/>
          </p:cNvSpPr>
          <p:nvPr/>
        </p:nvSpPr>
        <p:spPr bwMode="auto">
          <a:xfrm>
            <a:off x="5054600" y="6778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303" name="Oval 415"/>
          <p:cNvSpPr>
            <a:spLocks noChangeArrowheads="1"/>
          </p:cNvSpPr>
          <p:nvPr/>
        </p:nvSpPr>
        <p:spPr bwMode="auto">
          <a:xfrm>
            <a:off x="6029325" y="3524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304" name="Oval 416"/>
          <p:cNvSpPr>
            <a:spLocks noChangeArrowheads="1"/>
          </p:cNvSpPr>
          <p:nvPr/>
        </p:nvSpPr>
        <p:spPr bwMode="auto">
          <a:xfrm>
            <a:off x="5967413" y="18669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305" name="Oval 417"/>
          <p:cNvSpPr>
            <a:spLocks noChangeArrowheads="1"/>
          </p:cNvSpPr>
          <p:nvPr/>
        </p:nvSpPr>
        <p:spPr bwMode="auto">
          <a:xfrm>
            <a:off x="7299325" y="21209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306" name="Oval 418"/>
          <p:cNvSpPr>
            <a:spLocks noChangeArrowheads="1"/>
          </p:cNvSpPr>
          <p:nvPr/>
        </p:nvSpPr>
        <p:spPr bwMode="auto">
          <a:xfrm>
            <a:off x="7329488" y="12874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307" name="Oval 419"/>
          <p:cNvSpPr>
            <a:spLocks noChangeArrowheads="1"/>
          </p:cNvSpPr>
          <p:nvPr/>
        </p:nvSpPr>
        <p:spPr bwMode="auto">
          <a:xfrm>
            <a:off x="5703888" y="13271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308" name="Oval 420"/>
          <p:cNvSpPr>
            <a:spLocks noChangeArrowheads="1"/>
          </p:cNvSpPr>
          <p:nvPr/>
        </p:nvSpPr>
        <p:spPr bwMode="auto">
          <a:xfrm>
            <a:off x="6080125" y="12255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309" name="Oval 421"/>
          <p:cNvSpPr>
            <a:spLocks noChangeArrowheads="1"/>
          </p:cNvSpPr>
          <p:nvPr/>
        </p:nvSpPr>
        <p:spPr bwMode="auto">
          <a:xfrm>
            <a:off x="4830763" y="27495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310" name="Oval 422"/>
          <p:cNvSpPr>
            <a:spLocks noChangeArrowheads="1"/>
          </p:cNvSpPr>
          <p:nvPr/>
        </p:nvSpPr>
        <p:spPr bwMode="auto">
          <a:xfrm>
            <a:off x="4810125" y="145891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311" name="Oval 423"/>
          <p:cNvSpPr>
            <a:spLocks noChangeArrowheads="1"/>
          </p:cNvSpPr>
          <p:nvPr/>
        </p:nvSpPr>
        <p:spPr bwMode="auto">
          <a:xfrm>
            <a:off x="4586288" y="15113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312" name="Oval 424"/>
          <p:cNvSpPr>
            <a:spLocks noChangeArrowheads="1"/>
          </p:cNvSpPr>
          <p:nvPr/>
        </p:nvSpPr>
        <p:spPr bwMode="auto">
          <a:xfrm>
            <a:off x="4475163" y="29241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313" name="Oval 425"/>
          <p:cNvSpPr>
            <a:spLocks noChangeArrowheads="1"/>
          </p:cNvSpPr>
          <p:nvPr/>
        </p:nvSpPr>
        <p:spPr bwMode="auto">
          <a:xfrm>
            <a:off x="5237163" y="36560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314" name="Oval 426"/>
          <p:cNvSpPr>
            <a:spLocks noChangeArrowheads="1"/>
          </p:cNvSpPr>
          <p:nvPr/>
        </p:nvSpPr>
        <p:spPr bwMode="auto">
          <a:xfrm>
            <a:off x="5064125" y="34829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315" name="Oval 427"/>
          <p:cNvSpPr>
            <a:spLocks noChangeArrowheads="1"/>
          </p:cNvSpPr>
          <p:nvPr/>
        </p:nvSpPr>
        <p:spPr bwMode="auto">
          <a:xfrm>
            <a:off x="5521325" y="33099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316" name="Oval 428"/>
          <p:cNvSpPr>
            <a:spLocks noChangeArrowheads="1"/>
          </p:cNvSpPr>
          <p:nvPr/>
        </p:nvSpPr>
        <p:spPr bwMode="auto">
          <a:xfrm>
            <a:off x="6967538" y="23749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317" name="Oval 429"/>
          <p:cNvSpPr>
            <a:spLocks noChangeArrowheads="1"/>
          </p:cNvSpPr>
          <p:nvPr/>
        </p:nvSpPr>
        <p:spPr bwMode="auto">
          <a:xfrm>
            <a:off x="4951413" y="44481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318" name="Oval 430"/>
          <p:cNvSpPr>
            <a:spLocks noChangeArrowheads="1"/>
          </p:cNvSpPr>
          <p:nvPr/>
        </p:nvSpPr>
        <p:spPr bwMode="auto">
          <a:xfrm>
            <a:off x="5053013" y="41433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319" name="Oval 431"/>
          <p:cNvSpPr>
            <a:spLocks noChangeArrowheads="1"/>
          </p:cNvSpPr>
          <p:nvPr/>
        </p:nvSpPr>
        <p:spPr bwMode="auto">
          <a:xfrm>
            <a:off x="6261100" y="20701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320" name="Oval 432"/>
          <p:cNvSpPr>
            <a:spLocks noChangeArrowheads="1"/>
          </p:cNvSpPr>
          <p:nvPr/>
        </p:nvSpPr>
        <p:spPr bwMode="auto">
          <a:xfrm>
            <a:off x="4900613" y="35242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321" name="Oval 433"/>
          <p:cNvSpPr>
            <a:spLocks noChangeArrowheads="1"/>
          </p:cNvSpPr>
          <p:nvPr/>
        </p:nvSpPr>
        <p:spPr bwMode="auto">
          <a:xfrm>
            <a:off x="6219825" y="2184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322" name="Oval 434"/>
          <p:cNvSpPr>
            <a:spLocks noChangeArrowheads="1"/>
          </p:cNvSpPr>
          <p:nvPr/>
        </p:nvSpPr>
        <p:spPr bwMode="auto">
          <a:xfrm>
            <a:off x="5072063" y="43672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323" name="Oval 435"/>
          <p:cNvSpPr>
            <a:spLocks noChangeArrowheads="1"/>
          </p:cNvSpPr>
          <p:nvPr/>
        </p:nvSpPr>
        <p:spPr bwMode="auto">
          <a:xfrm>
            <a:off x="6299200" y="22669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324" name="Oval 436"/>
          <p:cNvSpPr>
            <a:spLocks noChangeArrowheads="1"/>
          </p:cNvSpPr>
          <p:nvPr/>
        </p:nvSpPr>
        <p:spPr bwMode="auto">
          <a:xfrm>
            <a:off x="7418388" y="23558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325" name="Oval 437"/>
          <p:cNvSpPr>
            <a:spLocks noChangeArrowheads="1"/>
          </p:cNvSpPr>
          <p:nvPr/>
        </p:nvSpPr>
        <p:spPr bwMode="auto">
          <a:xfrm>
            <a:off x="5322888" y="38766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326" name="Oval 438"/>
          <p:cNvSpPr>
            <a:spLocks noChangeArrowheads="1"/>
          </p:cNvSpPr>
          <p:nvPr/>
        </p:nvSpPr>
        <p:spPr bwMode="auto">
          <a:xfrm>
            <a:off x="5097463" y="32686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327" name="Oval 439"/>
          <p:cNvSpPr>
            <a:spLocks noChangeArrowheads="1"/>
          </p:cNvSpPr>
          <p:nvPr/>
        </p:nvSpPr>
        <p:spPr bwMode="auto">
          <a:xfrm>
            <a:off x="5086350" y="39401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328" name="Oval 440"/>
          <p:cNvSpPr>
            <a:spLocks noChangeArrowheads="1"/>
          </p:cNvSpPr>
          <p:nvPr/>
        </p:nvSpPr>
        <p:spPr bwMode="auto">
          <a:xfrm>
            <a:off x="4933950" y="42545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329" name="Oval 441"/>
          <p:cNvSpPr>
            <a:spLocks noChangeArrowheads="1"/>
          </p:cNvSpPr>
          <p:nvPr/>
        </p:nvSpPr>
        <p:spPr bwMode="auto">
          <a:xfrm>
            <a:off x="5543550" y="19891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330" name="Oval 442"/>
          <p:cNvSpPr>
            <a:spLocks noChangeArrowheads="1"/>
          </p:cNvSpPr>
          <p:nvPr/>
        </p:nvSpPr>
        <p:spPr bwMode="auto">
          <a:xfrm>
            <a:off x="5776913" y="19891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331" name="Oval 443"/>
          <p:cNvSpPr>
            <a:spLocks noChangeArrowheads="1"/>
          </p:cNvSpPr>
          <p:nvPr/>
        </p:nvSpPr>
        <p:spPr bwMode="auto">
          <a:xfrm>
            <a:off x="6192838" y="11255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332" name="Oval 444"/>
          <p:cNvSpPr>
            <a:spLocks noChangeArrowheads="1"/>
          </p:cNvSpPr>
          <p:nvPr/>
        </p:nvSpPr>
        <p:spPr bwMode="auto">
          <a:xfrm>
            <a:off x="6345238" y="12779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333" name="Oval 445"/>
          <p:cNvSpPr>
            <a:spLocks noChangeArrowheads="1"/>
          </p:cNvSpPr>
          <p:nvPr/>
        </p:nvSpPr>
        <p:spPr bwMode="auto">
          <a:xfrm>
            <a:off x="4821238" y="15128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334" name="Oval 446"/>
          <p:cNvSpPr>
            <a:spLocks noChangeArrowheads="1"/>
          </p:cNvSpPr>
          <p:nvPr/>
        </p:nvSpPr>
        <p:spPr bwMode="auto">
          <a:xfrm>
            <a:off x="7391400" y="10763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335" name="Oval 447"/>
          <p:cNvSpPr>
            <a:spLocks noChangeArrowheads="1"/>
          </p:cNvSpPr>
          <p:nvPr/>
        </p:nvSpPr>
        <p:spPr bwMode="auto">
          <a:xfrm>
            <a:off x="4554538" y="17145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336" name="Oval 448"/>
          <p:cNvSpPr>
            <a:spLocks noChangeArrowheads="1"/>
          </p:cNvSpPr>
          <p:nvPr/>
        </p:nvSpPr>
        <p:spPr bwMode="auto">
          <a:xfrm>
            <a:off x="5316538" y="17446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337" name="Oval 449"/>
          <p:cNvSpPr>
            <a:spLocks noChangeArrowheads="1"/>
          </p:cNvSpPr>
          <p:nvPr/>
        </p:nvSpPr>
        <p:spPr bwMode="auto">
          <a:xfrm>
            <a:off x="5743575" y="54451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338" name="Oval 450"/>
          <p:cNvSpPr>
            <a:spLocks noChangeArrowheads="1"/>
          </p:cNvSpPr>
          <p:nvPr/>
        </p:nvSpPr>
        <p:spPr bwMode="auto">
          <a:xfrm>
            <a:off x="5632450" y="1498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339" name="Oval 451"/>
          <p:cNvSpPr>
            <a:spLocks noChangeArrowheads="1"/>
          </p:cNvSpPr>
          <p:nvPr/>
        </p:nvSpPr>
        <p:spPr bwMode="auto">
          <a:xfrm>
            <a:off x="5916613" y="10017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340" name="Oval 452"/>
          <p:cNvSpPr>
            <a:spLocks noChangeArrowheads="1"/>
          </p:cNvSpPr>
          <p:nvPr/>
        </p:nvSpPr>
        <p:spPr bwMode="auto">
          <a:xfrm>
            <a:off x="5359400" y="19970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341" name="Oval 453"/>
          <p:cNvSpPr>
            <a:spLocks noChangeArrowheads="1"/>
          </p:cNvSpPr>
          <p:nvPr/>
        </p:nvSpPr>
        <p:spPr bwMode="auto">
          <a:xfrm>
            <a:off x="4872038" y="40386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342" name="Oval 454"/>
          <p:cNvSpPr>
            <a:spLocks noChangeArrowheads="1"/>
          </p:cNvSpPr>
          <p:nvPr/>
        </p:nvSpPr>
        <p:spPr bwMode="auto">
          <a:xfrm>
            <a:off x="5654675" y="30622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343" name="Oval 455"/>
          <p:cNvSpPr>
            <a:spLocks noChangeArrowheads="1"/>
          </p:cNvSpPr>
          <p:nvPr/>
        </p:nvSpPr>
        <p:spPr bwMode="auto">
          <a:xfrm>
            <a:off x="5461000" y="30432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344" name="Oval 456"/>
          <p:cNvSpPr>
            <a:spLocks noChangeArrowheads="1"/>
          </p:cNvSpPr>
          <p:nvPr/>
        </p:nvSpPr>
        <p:spPr bwMode="auto">
          <a:xfrm>
            <a:off x="4654550" y="30797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345" name="Oval 457"/>
          <p:cNvSpPr>
            <a:spLocks noChangeArrowheads="1"/>
          </p:cNvSpPr>
          <p:nvPr/>
        </p:nvSpPr>
        <p:spPr bwMode="auto">
          <a:xfrm>
            <a:off x="4938713" y="38941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346" name="Oval 458"/>
          <p:cNvSpPr>
            <a:spLocks noChangeArrowheads="1"/>
          </p:cNvSpPr>
          <p:nvPr/>
        </p:nvSpPr>
        <p:spPr bwMode="auto">
          <a:xfrm>
            <a:off x="5021263" y="46053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347" name="Oval 459"/>
          <p:cNvSpPr>
            <a:spLocks noChangeArrowheads="1"/>
          </p:cNvSpPr>
          <p:nvPr/>
        </p:nvSpPr>
        <p:spPr bwMode="auto">
          <a:xfrm>
            <a:off x="5245100" y="37115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348" name="Oval 460"/>
          <p:cNvSpPr>
            <a:spLocks noChangeArrowheads="1"/>
          </p:cNvSpPr>
          <p:nvPr/>
        </p:nvSpPr>
        <p:spPr bwMode="auto">
          <a:xfrm>
            <a:off x="5632450" y="34432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349" name="Oval 461"/>
          <p:cNvSpPr>
            <a:spLocks noChangeArrowheads="1"/>
          </p:cNvSpPr>
          <p:nvPr/>
        </p:nvSpPr>
        <p:spPr bwMode="auto">
          <a:xfrm>
            <a:off x="5399088" y="40020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350" name="Oval 462"/>
          <p:cNvSpPr>
            <a:spLocks noChangeArrowheads="1"/>
          </p:cNvSpPr>
          <p:nvPr/>
        </p:nvSpPr>
        <p:spPr bwMode="auto">
          <a:xfrm>
            <a:off x="5334000" y="1905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351" name="Oval 463"/>
          <p:cNvSpPr>
            <a:spLocks noChangeArrowheads="1"/>
          </p:cNvSpPr>
          <p:nvPr/>
        </p:nvSpPr>
        <p:spPr bwMode="auto">
          <a:xfrm>
            <a:off x="5214938" y="21415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352" name="Oval 464"/>
          <p:cNvSpPr>
            <a:spLocks noChangeArrowheads="1"/>
          </p:cNvSpPr>
          <p:nvPr/>
        </p:nvSpPr>
        <p:spPr bwMode="auto">
          <a:xfrm>
            <a:off x="4835525" y="17827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353" name="Oval 465"/>
          <p:cNvSpPr>
            <a:spLocks noChangeArrowheads="1"/>
          </p:cNvSpPr>
          <p:nvPr/>
        </p:nvSpPr>
        <p:spPr bwMode="auto">
          <a:xfrm>
            <a:off x="4724400" y="1981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354" name="Oval 466"/>
          <p:cNvSpPr>
            <a:spLocks noChangeArrowheads="1"/>
          </p:cNvSpPr>
          <p:nvPr/>
        </p:nvSpPr>
        <p:spPr bwMode="auto">
          <a:xfrm>
            <a:off x="7273925" y="19907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355" name="Oval 467"/>
          <p:cNvSpPr>
            <a:spLocks noChangeArrowheads="1"/>
          </p:cNvSpPr>
          <p:nvPr/>
        </p:nvSpPr>
        <p:spPr bwMode="auto">
          <a:xfrm>
            <a:off x="7253288" y="11461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356" name="Oval 468"/>
          <p:cNvSpPr>
            <a:spLocks noChangeArrowheads="1"/>
          </p:cNvSpPr>
          <p:nvPr/>
        </p:nvSpPr>
        <p:spPr bwMode="auto">
          <a:xfrm>
            <a:off x="5940425" y="13287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357" name="Oval 469"/>
          <p:cNvSpPr>
            <a:spLocks noChangeArrowheads="1"/>
          </p:cNvSpPr>
          <p:nvPr/>
        </p:nvSpPr>
        <p:spPr bwMode="auto">
          <a:xfrm>
            <a:off x="4557713" y="13795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358" name="Oval 470"/>
          <p:cNvSpPr>
            <a:spLocks noChangeArrowheads="1"/>
          </p:cNvSpPr>
          <p:nvPr/>
        </p:nvSpPr>
        <p:spPr bwMode="auto">
          <a:xfrm>
            <a:off x="5857875" y="16637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359" name="Oval 471"/>
          <p:cNvSpPr>
            <a:spLocks noChangeArrowheads="1"/>
          </p:cNvSpPr>
          <p:nvPr/>
        </p:nvSpPr>
        <p:spPr bwMode="auto">
          <a:xfrm>
            <a:off x="4973638" y="8826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360" name="Oval 472"/>
          <p:cNvSpPr>
            <a:spLocks noChangeArrowheads="1"/>
          </p:cNvSpPr>
          <p:nvPr/>
        </p:nvSpPr>
        <p:spPr bwMode="auto">
          <a:xfrm>
            <a:off x="6335713" y="10350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361" name="Oval 473"/>
          <p:cNvSpPr>
            <a:spLocks noChangeArrowheads="1"/>
          </p:cNvSpPr>
          <p:nvPr/>
        </p:nvSpPr>
        <p:spPr bwMode="auto">
          <a:xfrm>
            <a:off x="5310188" y="42354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362" name="Oval 474"/>
          <p:cNvSpPr>
            <a:spLocks noChangeArrowheads="1"/>
          </p:cNvSpPr>
          <p:nvPr/>
        </p:nvSpPr>
        <p:spPr bwMode="auto">
          <a:xfrm>
            <a:off x="4883150" y="32083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363" name="Oval 475"/>
          <p:cNvSpPr>
            <a:spLocks noChangeArrowheads="1"/>
          </p:cNvSpPr>
          <p:nvPr/>
        </p:nvSpPr>
        <p:spPr bwMode="auto">
          <a:xfrm>
            <a:off x="4344988" y="29337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364" name="Oval 476"/>
          <p:cNvSpPr>
            <a:spLocks noChangeArrowheads="1"/>
          </p:cNvSpPr>
          <p:nvPr/>
        </p:nvSpPr>
        <p:spPr bwMode="auto">
          <a:xfrm>
            <a:off x="2209800" y="3352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365" name="Oval 477"/>
          <p:cNvSpPr>
            <a:spLocks noChangeArrowheads="1"/>
          </p:cNvSpPr>
          <p:nvPr/>
        </p:nvSpPr>
        <p:spPr bwMode="auto">
          <a:xfrm>
            <a:off x="2281238" y="34242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366" name="Oval 478"/>
          <p:cNvSpPr>
            <a:spLocks noChangeArrowheads="1"/>
          </p:cNvSpPr>
          <p:nvPr/>
        </p:nvSpPr>
        <p:spPr bwMode="auto">
          <a:xfrm>
            <a:off x="2301875" y="32924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367" name="Oval 479"/>
          <p:cNvSpPr>
            <a:spLocks noChangeArrowheads="1"/>
          </p:cNvSpPr>
          <p:nvPr/>
        </p:nvSpPr>
        <p:spPr bwMode="auto">
          <a:xfrm>
            <a:off x="2239963" y="32623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368" name="Oval 480"/>
          <p:cNvSpPr>
            <a:spLocks noChangeArrowheads="1"/>
          </p:cNvSpPr>
          <p:nvPr/>
        </p:nvSpPr>
        <p:spPr bwMode="auto">
          <a:xfrm>
            <a:off x="4987925" y="34432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369" name="Oval 481"/>
          <p:cNvSpPr>
            <a:spLocks noChangeArrowheads="1"/>
          </p:cNvSpPr>
          <p:nvPr/>
        </p:nvSpPr>
        <p:spPr bwMode="auto">
          <a:xfrm>
            <a:off x="5029200" y="3276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370" name="Oval 482"/>
          <p:cNvSpPr>
            <a:spLocks noChangeArrowheads="1"/>
          </p:cNvSpPr>
          <p:nvPr/>
        </p:nvSpPr>
        <p:spPr bwMode="auto">
          <a:xfrm>
            <a:off x="4946650" y="33147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371" name="Oval 483"/>
          <p:cNvSpPr>
            <a:spLocks noChangeArrowheads="1"/>
          </p:cNvSpPr>
          <p:nvPr/>
        </p:nvSpPr>
        <p:spPr bwMode="auto">
          <a:xfrm>
            <a:off x="4983163" y="36687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372" name="Oval 484"/>
          <p:cNvSpPr>
            <a:spLocks noChangeArrowheads="1"/>
          </p:cNvSpPr>
          <p:nvPr/>
        </p:nvSpPr>
        <p:spPr bwMode="auto">
          <a:xfrm>
            <a:off x="5084763" y="37592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373" name="Oval 485"/>
          <p:cNvSpPr>
            <a:spLocks noChangeArrowheads="1"/>
          </p:cNvSpPr>
          <p:nvPr/>
        </p:nvSpPr>
        <p:spPr bwMode="auto">
          <a:xfrm>
            <a:off x="4851400" y="36464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374" name="Oval 486"/>
          <p:cNvSpPr>
            <a:spLocks noChangeArrowheads="1"/>
          </p:cNvSpPr>
          <p:nvPr/>
        </p:nvSpPr>
        <p:spPr bwMode="auto">
          <a:xfrm>
            <a:off x="5237163" y="39116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375" name="Oval 487"/>
          <p:cNvSpPr>
            <a:spLocks noChangeArrowheads="1"/>
          </p:cNvSpPr>
          <p:nvPr/>
        </p:nvSpPr>
        <p:spPr bwMode="auto">
          <a:xfrm>
            <a:off x="5359400" y="4089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376" name="Oval 488"/>
          <p:cNvSpPr>
            <a:spLocks noChangeArrowheads="1"/>
          </p:cNvSpPr>
          <p:nvPr/>
        </p:nvSpPr>
        <p:spPr bwMode="auto">
          <a:xfrm>
            <a:off x="5267325" y="288131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377" name="Oval 489"/>
          <p:cNvSpPr>
            <a:spLocks noChangeArrowheads="1"/>
          </p:cNvSpPr>
          <p:nvPr/>
        </p:nvSpPr>
        <p:spPr bwMode="auto">
          <a:xfrm>
            <a:off x="5511800" y="2971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378" name="Oval 490"/>
          <p:cNvSpPr>
            <a:spLocks noChangeArrowheads="1"/>
          </p:cNvSpPr>
          <p:nvPr/>
        </p:nvSpPr>
        <p:spPr bwMode="auto">
          <a:xfrm>
            <a:off x="6589713" y="24384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379" name="Oval 491"/>
          <p:cNvSpPr>
            <a:spLocks noChangeArrowheads="1"/>
          </p:cNvSpPr>
          <p:nvPr/>
        </p:nvSpPr>
        <p:spPr bwMode="auto">
          <a:xfrm>
            <a:off x="7462838" y="41703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380" name="Oval 492"/>
          <p:cNvSpPr>
            <a:spLocks noChangeArrowheads="1"/>
          </p:cNvSpPr>
          <p:nvPr/>
        </p:nvSpPr>
        <p:spPr bwMode="auto">
          <a:xfrm>
            <a:off x="5413375" y="31781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381" name="Oval 493"/>
          <p:cNvSpPr>
            <a:spLocks noChangeArrowheads="1"/>
          </p:cNvSpPr>
          <p:nvPr/>
        </p:nvSpPr>
        <p:spPr bwMode="auto">
          <a:xfrm>
            <a:off x="7777163" y="43434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382" name="Oval 494"/>
          <p:cNvSpPr>
            <a:spLocks noChangeArrowheads="1"/>
          </p:cNvSpPr>
          <p:nvPr/>
        </p:nvSpPr>
        <p:spPr bwMode="auto">
          <a:xfrm>
            <a:off x="5329238" y="36210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383" name="Oval 495"/>
          <p:cNvSpPr>
            <a:spLocks noChangeArrowheads="1"/>
          </p:cNvSpPr>
          <p:nvPr/>
        </p:nvSpPr>
        <p:spPr bwMode="auto">
          <a:xfrm>
            <a:off x="5308600" y="37242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384" name="Oval 496"/>
          <p:cNvSpPr>
            <a:spLocks noChangeArrowheads="1"/>
          </p:cNvSpPr>
          <p:nvPr/>
        </p:nvSpPr>
        <p:spPr bwMode="auto">
          <a:xfrm>
            <a:off x="5216525" y="38163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385" name="Oval 497"/>
          <p:cNvSpPr>
            <a:spLocks noChangeArrowheads="1"/>
          </p:cNvSpPr>
          <p:nvPr/>
        </p:nvSpPr>
        <p:spPr bwMode="auto">
          <a:xfrm>
            <a:off x="7162800" y="2362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386" name="Oval 498"/>
          <p:cNvSpPr>
            <a:spLocks noChangeArrowheads="1"/>
          </p:cNvSpPr>
          <p:nvPr/>
        </p:nvSpPr>
        <p:spPr bwMode="auto">
          <a:xfrm>
            <a:off x="6553200" y="2514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387" name="Oval 499"/>
          <p:cNvSpPr>
            <a:spLocks noChangeArrowheads="1"/>
          </p:cNvSpPr>
          <p:nvPr/>
        </p:nvSpPr>
        <p:spPr bwMode="auto">
          <a:xfrm>
            <a:off x="5943600" y="1600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388" name="Oval 500"/>
          <p:cNvSpPr>
            <a:spLocks noChangeArrowheads="1"/>
          </p:cNvSpPr>
          <p:nvPr/>
        </p:nvSpPr>
        <p:spPr bwMode="auto">
          <a:xfrm>
            <a:off x="5338763" y="9096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390" name="Oval 502"/>
          <p:cNvSpPr>
            <a:spLocks noChangeArrowheads="1"/>
          </p:cNvSpPr>
          <p:nvPr/>
        </p:nvSpPr>
        <p:spPr bwMode="auto">
          <a:xfrm>
            <a:off x="5502275" y="15081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391" name="Oval 503"/>
          <p:cNvSpPr>
            <a:spLocks noChangeArrowheads="1"/>
          </p:cNvSpPr>
          <p:nvPr/>
        </p:nvSpPr>
        <p:spPr bwMode="auto">
          <a:xfrm>
            <a:off x="5689600" y="18843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392" name="Oval 504"/>
          <p:cNvSpPr>
            <a:spLocks noChangeArrowheads="1"/>
          </p:cNvSpPr>
          <p:nvPr/>
        </p:nvSpPr>
        <p:spPr bwMode="auto">
          <a:xfrm>
            <a:off x="6562725" y="1397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393" name="Oval 505"/>
          <p:cNvSpPr>
            <a:spLocks noChangeArrowheads="1"/>
          </p:cNvSpPr>
          <p:nvPr/>
        </p:nvSpPr>
        <p:spPr bwMode="auto">
          <a:xfrm>
            <a:off x="4414838" y="11684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4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915"/>
          </a:solidFill>
        </p:spPr>
        <p:txBody>
          <a:bodyPr/>
          <a:lstStyle/>
          <a:p>
            <a:endParaRPr lang="en-US"/>
          </a:p>
        </p:txBody>
      </p:sp>
      <p:sp>
        <p:nvSpPr>
          <p:cNvPr id="7864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0915"/>
          </a:solidFill>
        </p:spPr>
        <p:txBody>
          <a:bodyPr/>
          <a:lstStyle/>
          <a:p>
            <a:endParaRPr lang="en-US"/>
          </a:p>
        </p:txBody>
      </p:sp>
      <p:pic>
        <p:nvPicPr>
          <p:cNvPr id="786436" name="Picture 4" descr="yes world_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9863"/>
            <a:ext cx="9118600" cy="718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6437" name="Oval 5"/>
          <p:cNvSpPr>
            <a:spLocks noChangeArrowheads="1"/>
          </p:cNvSpPr>
          <p:nvPr/>
        </p:nvSpPr>
        <p:spPr bwMode="auto">
          <a:xfrm>
            <a:off x="2025650" y="2387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438" name="Oval 6"/>
          <p:cNvSpPr>
            <a:spLocks noChangeArrowheads="1"/>
          </p:cNvSpPr>
          <p:nvPr/>
        </p:nvSpPr>
        <p:spPr bwMode="auto">
          <a:xfrm>
            <a:off x="1924050" y="15827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439" name="Oval 7"/>
          <p:cNvSpPr>
            <a:spLocks noChangeArrowheads="1"/>
          </p:cNvSpPr>
          <p:nvPr/>
        </p:nvSpPr>
        <p:spPr bwMode="auto">
          <a:xfrm>
            <a:off x="2701925" y="2946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440" name="Oval 8"/>
          <p:cNvSpPr>
            <a:spLocks noChangeArrowheads="1"/>
          </p:cNvSpPr>
          <p:nvPr/>
        </p:nvSpPr>
        <p:spPr bwMode="auto">
          <a:xfrm>
            <a:off x="2819400" y="3962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441" name="Oval 9"/>
          <p:cNvSpPr>
            <a:spLocks noChangeArrowheads="1"/>
          </p:cNvSpPr>
          <p:nvPr/>
        </p:nvSpPr>
        <p:spPr bwMode="auto">
          <a:xfrm>
            <a:off x="2570163" y="35814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442" name="Oval 10"/>
          <p:cNvSpPr>
            <a:spLocks noChangeArrowheads="1"/>
          </p:cNvSpPr>
          <p:nvPr/>
        </p:nvSpPr>
        <p:spPr bwMode="auto">
          <a:xfrm>
            <a:off x="2743200" y="3124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443" name="Oval 11"/>
          <p:cNvSpPr>
            <a:spLocks noChangeArrowheads="1"/>
          </p:cNvSpPr>
          <p:nvPr/>
        </p:nvSpPr>
        <p:spPr bwMode="auto">
          <a:xfrm>
            <a:off x="2895600" y="4724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444" name="Oval 12"/>
          <p:cNvSpPr>
            <a:spLocks noChangeArrowheads="1"/>
          </p:cNvSpPr>
          <p:nvPr/>
        </p:nvSpPr>
        <p:spPr bwMode="auto">
          <a:xfrm>
            <a:off x="3124200" y="5486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445" name="Oval 13"/>
          <p:cNvSpPr>
            <a:spLocks noChangeArrowheads="1"/>
          </p:cNvSpPr>
          <p:nvPr/>
        </p:nvSpPr>
        <p:spPr bwMode="auto">
          <a:xfrm>
            <a:off x="2895600" y="4419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446" name="Oval 14"/>
          <p:cNvSpPr>
            <a:spLocks noChangeArrowheads="1"/>
          </p:cNvSpPr>
          <p:nvPr/>
        </p:nvSpPr>
        <p:spPr bwMode="auto">
          <a:xfrm>
            <a:off x="3429000" y="5791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447" name="Oval 15"/>
          <p:cNvSpPr>
            <a:spLocks noChangeArrowheads="1"/>
          </p:cNvSpPr>
          <p:nvPr/>
        </p:nvSpPr>
        <p:spPr bwMode="auto">
          <a:xfrm>
            <a:off x="2133600" y="533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448" name="Oval 16"/>
          <p:cNvSpPr>
            <a:spLocks noChangeArrowheads="1"/>
          </p:cNvSpPr>
          <p:nvPr/>
        </p:nvSpPr>
        <p:spPr bwMode="auto">
          <a:xfrm>
            <a:off x="1752600" y="533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449" name="Oval 17"/>
          <p:cNvSpPr>
            <a:spLocks noChangeArrowheads="1"/>
          </p:cNvSpPr>
          <p:nvPr/>
        </p:nvSpPr>
        <p:spPr bwMode="auto">
          <a:xfrm>
            <a:off x="2438400" y="533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450" name="Oval 18"/>
          <p:cNvSpPr>
            <a:spLocks noChangeArrowheads="1"/>
          </p:cNvSpPr>
          <p:nvPr/>
        </p:nvSpPr>
        <p:spPr bwMode="auto">
          <a:xfrm>
            <a:off x="2154238" y="20224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451" name="Oval 19"/>
          <p:cNvSpPr>
            <a:spLocks noChangeArrowheads="1"/>
          </p:cNvSpPr>
          <p:nvPr/>
        </p:nvSpPr>
        <p:spPr bwMode="auto">
          <a:xfrm>
            <a:off x="1830388" y="19129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452" name="Oval 20"/>
          <p:cNvSpPr>
            <a:spLocks noChangeArrowheads="1"/>
          </p:cNvSpPr>
          <p:nvPr/>
        </p:nvSpPr>
        <p:spPr bwMode="auto">
          <a:xfrm>
            <a:off x="2286000" y="1905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453" name="Oval 21"/>
          <p:cNvSpPr>
            <a:spLocks noChangeArrowheads="1"/>
          </p:cNvSpPr>
          <p:nvPr/>
        </p:nvSpPr>
        <p:spPr bwMode="auto">
          <a:xfrm>
            <a:off x="2828925" y="1676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454" name="Oval 22"/>
          <p:cNvSpPr>
            <a:spLocks noChangeArrowheads="1"/>
          </p:cNvSpPr>
          <p:nvPr/>
        </p:nvSpPr>
        <p:spPr bwMode="auto">
          <a:xfrm>
            <a:off x="2025650" y="19462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455" name="Oval 23"/>
          <p:cNvSpPr>
            <a:spLocks noChangeArrowheads="1"/>
          </p:cNvSpPr>
          <p:nvPr/>
        </p:nvSpPr>
        <p:spPr bwMode="auto">
          <a:xfrm>
            <a:off x="2286000" y="1752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456" name="Oval 24"/>
          <p:cNvSpPr>
            <a:spLocks noChangeArrowheads="1"/>
          </p:cNvSpPr>
          <p:nvPr/>
        </p:nvSpPr>
        <p:spPr bwMode="auto">
          <a:xfrm>
            <a:off x="2405063" y="17653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457" name="Oval 25"/>
          <p:cNvSpPr>
            <a:spLocks noChangeArrowheads="1"/>
          </p:cNvSpPr>
          <p:nvPr/>
        </p:nvSpPr>
        <p:spPr bwMode="auto">
          <a:xfrm>
            <a:off x="2968625" y="15113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458" name="Oval 26"/>
          <p:cNvSpPr>
            <a:spLocks noChangeArrowheads="1"/>
          </p:cNvSpPr>
          <p:nvPr/>
        </p:nvSpPr>
        <p:spPr bwMode="auto">
          <a:xfrm>
            <a:off x="1962150" y="11398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459" name="Oval 27"/>
          <p:cNvSpPr>
            <a:spLocks noChangeArrowheads="1"/>
          </p:cNvSpPr>
          <p:nvPr/>
        </p:nvSpPr>
        <p:spPr bwMode="auto">
          <a:xfrm>
            <a:off x="1990725" y="10033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460" name="Oval 28"/>
          <p:cNvSpPr>
            <a:spLocks noChangeArrowheads="1"/>
          </p:cNvSpPr>
          <p:nvPr/>
        </p:nvSpPr>
        <p:spPr bwMode="auto">
          <a:xfrm>
            <a:off x="1924050" y="16970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461" name="Oval 29"/>
          <p:cNvSpPr>
            <a:spLocks noChangeArrowheads="1"/>
          </p:cNvSpPr>
          <p:nvPr/>
        </p:nvSpPr>
        <p:spPr bwMode="auto">
          <a:xfrm>
            <a:off x="1928813" y="13636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462" name="Oval 30"/>
          <p:cNvSpPr>
            <a:spLocks noChangeArrowheads="1"/>
          </p:cNvSpPr>
          <p:nvPr/>
        </p:nvSpPr>
        <p:spPr bwMode="auto">
          <a:xfrm>
            <a:off x="3398838" y="41322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463" name="Oval 31"/>
          <p:cNvSpPr>
            <a:spLocks noChangeArrowheads="1"/>
          </p:cNvSpPr>
          <p:nvPr/>
        </p:nvSpPr>
        <p:spPr bwMode="auto">
          <a:xfrm>
            <a:off x="3124200" y="3200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464" name="Oval 32"/>
          <p:cNvSpPr>
            <a:spLocks noChangeArrowheads="1"/>
          </p:cNvSpPr>
          <p:nvPr/>
        </p:nvSpPr>
        <p:spPr bwMode="auto">
          <a:xfrm>
            <a:off x="2971800" y="3962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465" name="Oval 33"/>
          <p:cNvSpPr>
            <a:spLocks noChangeArrowheads="1"/>
          </p:cNvSpPr>
          <p:nvPr/>
        </p:nvSpPr>
        <p:spPr bwMode="auto">
          <a:xfrm>
            <a:off x="2781300" y="34766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466" name="Oval 34"/>
          <p:cNvSpPr>
            <a:spLocks noChangeArrowheads="1"/>
          </p:cNvSpPr>
          <p:nvPr/>
        </p:nvSpPr>
        <p:spPr bwMode="auto">
          <a:xfrm>
            <a:off x="2895600" y="3505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467" name="Oval 35"/>
          <p:cNvSpPr>
            <a:spLocks noChangeArrowheads="1"/>
          </p:cNvSpPr>
          <p:nvPr/>
        </p:nvSpPr>
        <p:spPr bwMode="auto">
          <a:xfrm>
            <a:off x="3276600" y="3886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468" name="Oval 36"/>
          <p:cNvSpPr>
            <a:spLocks noChangeArrowheads="1"/>
          </p:cNvSpPr>
          <p:nvPr/>
        </p:nvSpPr>
        <p:spPr bwMode="auto">
          <a:xfrm>
            <a:off x="2667000" y="35512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469" name="Oval 37"/>
          <p:cNvSpPr>
            <a:spLocks noChangeArrowheads="1"/>
          </p:cNvSpPr>
          <p:nvPr/>
        </p:nvSpPr>
        <p:spPr bwMode="auto">
          <a:xfrm>
            <a:off x="3100388" y="34036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470" name="Oval 38"/>
          <p:cNvSpPr>
            <a:spLocks noChangeArrowheads="1"/>
          </p:cNvSpPr>
          <p:nvPr/>
        </p:nvSpPr>
        <p:spPr bwMode="auto">
          <a:xfrm>
            <a:off x="3181350" y="42227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471" name="Oval 39"/>
          <p:cNvSpPr>
            <a:spLocks noChangeArrowheads="1"/>
          </p:cNvSpPr>
          <p:nvPr/>
        </p:nvSpPr>
        <p:spPr bwMode="auto">
          <a:xfrm>
            <a:off x="3048000" y="4495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472" name="Oval 40"/>
          <p:cNvSpPr>
            <a:spLocks noChangeArrowheads="1"/>
          </p:cNvSpPr>
          <p:nvPr/>
        </p:nvSpPr>
        <p:spPr bwMode="auto">
          <a:xfrm>
            <a:off x="2978150" y="37465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473" name="Oval 41"/>
          <p:cNvSpPr>
            <a:spLocks noChangeArrowheads="1"/>
          </p:cNvSpPr>
          <p:nvPr/>
        </p:nvSpPr>
        <p:spPr bwMode="auto">
          <a:xfrm>
            <a:off x="2554288" y="30003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474" name="Oval 42"/>
          <p:cNvSpPr>
            <a:spLocks noChangeArrowheads="1"/>
          </p:cNvSpPr>
          <p:nvPr/>
        </p:nvSpPr>
        <p:spPr bwMode="auto">
          <a:xfrm>
            <a:off x="3124200" y="3505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475" name="Oval 43"/>
          <p:cNvSpPr>
            <a:spLocks noChangeArrowheads="1"/>
          </p:cNvSpPr>
          <p:nvPr/>
        </p:nvSpPr>
        <p:spPr bwMode="auto">
          <a:xfrm>
            <a:off x="2824163" y="34115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476" name="Oval 44"/>
          <p:cNvSpPr>
            <a:spLocks noChangeArrowheads="1"/>
          </p:cNvSpPr>
          <p:nvPr/>
        </p:nvSpPr>
        <p:spPr bwMode="auto">
          <a:xfrm>
            <a:off x="2751138" y="32178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786477" name="Oval 45"/>
          <p:cNvSpPr>
            <a:spLocks noChangeArrowheads="1"/>
          </p:cNvSpPr>
          <p:nvPr/>
        </p:nvSpPr>
        <p:spPr bwMode="auto">
          <a:xfrm>
            <a:off x="2971800" y="3276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478" name="Oval 46"/>
          <p:cNvSpPr>
            <a:spLocks noChangeArrowheads="1"/>
          </p:cNvSpPr>
          <p:nvPr/>
        </p:nvSpPr>
        <p:spPr bwMode="auto">
          <a:xfrm>
            <a:off x="2971800" y="3581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479" name="Oval 47"/>
          <p:cNvSpPr>
            <a:spLocks noChangeArrowheads="1"/>
          </p:cNvSpPr>
          <p:nvPr/>
        </p:nvSpPr>
        <p:spPr bwMode="auto">
          <a:xfrm>
            <a:off x="2836863" y="32813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480" name="Oval 48"/>
          <p:cNvSpPr>
            <a:spLocks noChangeArrowheads="1"/>
          </p:cNvSpPr>
          <p:nvPr/>
        </p:nvSpPr>
        <p:spPr bwMode="auto">
          <a:xfrm>
            <a:off x="2895600" y="3124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481" name="Oval 49"/>
          <p:cNvSpPr>
            <a:spLocks noChangeArrowheads="1"/>
          </p:cNvSpPr>
          <p:nvPr/>
        </p:nvSpPr>
        <p:spPr bwMode="auto">
          <a:xfrm>
            <a:off x="3429000" y="3733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482" name="Oval 50"/>
          <p:cNvSpPr>
            <a:spLocks noChangeArrowheads="1"/>
          </p:cNvSpPr>
          <p:nvPr/>
        </p:nvSpPr>
        <p:spPr bwMode="auto">
          <a:xfrm>
            <a:off x="3200400" y="3657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483" name="Oval 51"/>
          <p:cNvSpPr>
            <a:spLocks noChangeArrowheads="1"/>
          </p:cNvSpPr>
          <p:nvPr/>
        </p:nvSpPr>
        <p:spPr bwMode="auto">
          <a:xfrm>
            <a:off x="3200400" y="3505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484" name="Oval 52"/>
          <p:cNvSpPr>
            <a:spLocks noChangeArrowheads="1"/>
          </p:cNvSpPr>
          <p:nvPr/>
        </p:nvSpPr>
        <p:spPr bwMode="auto">
          <a:xfrm>
            <a:off x="3117850" y="37877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485" name="Oval 53"/>
          <p:cNvSpPr>
            <a:spLocks noChangeArrowheads="1"/>
          </p:cNvSpPr>
          <p:nvPr/>
        </p:nvSpPr>
        <p:spPr bwMode="auto">
          <a:xfrm>
            <a:off x="3505200" y="3530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486" name="Oval 54"/>
          <p:cNvSpPr>
            <a:spLocks noChangeArrowheads="1"/>
          </p:cNvSpPr>
          <p:nvPr/>
        </p:nvSpPr>
        <p:spPr bwMode="auto">
          <a:xfrm>
            <a:off x="3200400" y="3276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487" name="Oval 55"/>
          <p:cNvSpPr>
            <a:spLocks noChangeArrowheads="1"/>
          </p:cNvSpPr>
          <p:nvPr/>
        </p:nvSpPr>
        <p:spPr bwMode="auto">
          <a:xfrm>
            <a:off x="3111500" y="40814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488" name="Oval 56"/>
          <p:cNvSpPr>
            <a:spLocks noChangeArrowheads="1"/>
          </p:cNvSpPr>
          <p:nvPr/>
        </p:nvSpPr>
        <p:spPr bwMode="auto">
          <a:xfrm>
            <a:off x="3021013" y="40671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489" name="Oval 57"/>
          <p:cNvSpPr>
            <a:spLocks noChangeArrowheads="1"/>
          </p:cNvSpPr>
          <p:nvPr/>
        </p:nvSpPr>
        <p:spPr bwMode="auto">
          <a:xfrm>
            <a:off x="3432175" y="39719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490" name="Oval 58"/>
          <p:cNvSpPr>
            <a:spLocks noChangeArrowheads="1"/>
          </p:cNvSpPr>
          <p:nvPr/>
        </p:nvSpPr>
        <p:spPr bwMode="auto">
          <a:xfrm>
            <a:off x="3194050" y="4572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491" name="Oval 59"/>
          <p:cNvSpPr>
            <a:spLocks noChangeArrowheads="1"/>
          </p:cNvSpPr>
          <p:nvPr/>
        </p:nvSpPr>
        <p:spPr bwMode="auto">
          <a:xfrm>
            <a:off x="3352800" y="3429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492" name="Oval 60"/>
          <p:cNvSpPr>
            <a:spLocks noChangeArrowheads="1"/>
          </p:cNvSpPr>
          <p:nvPr/>
        </p:nvSpPr>
        <p:spPr bwMode="auto">
          <a:xfrm>
            <a:off x="3001963" y="33686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493" name="Oval 61"/>
          <p:cNvSpPr>
            <a:spLocks noChangeArrowheads="1"/>
          </p:cNvSpPr>
          <p:nvPr/>
        </p:nvSpPr>
        <p:spPr bwMode="auto">
          <a:xfrm>
            <a:off x="3086100" y="42545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494" name="Oval 62"/>
          <p:cNvSpPr>
            <a:spLocks noChangeArrowheads="1"/>
          </p:cNvSpPr>
          <p:nvPr/>
        </p:nvSpPr>
        <p:spPr bwMode="auto">
          <a:xfrm>
            <a:off x="2978150" y="4191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495" name="Oval 63"/>
          <p:cNvSpPr>
            <a:spLocks noChangeArrowheads="1"/>
          </p:cNvSpPr>
          <p:nvPr/>
        </p:nvSpPr>
        <p:spPr bwMode="auto">
          <a:xfrm>
            <a:off x="2932113" y="39830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496" name="Oval 64"/>
          <p:cNvSpPr>
            <a:spLocks noChangeArrowheads="1"/>
          </p:cNvSpPr>
          <p:nvPr/>
        </p:nvSpPr>
        <p:spPr bwMode="auto">
          <a:xfrm>
            <a:off x="2901950" y="42560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497" name="Oval 65"/>
          <p:cNvSpPr>
            <a:spLocks noChangeArrowheads="1"/>
          </p:cNvSpPr>
          <p:nvPr/>
        </p:nvSpPr>
        <p:spPr bwMode="auto">
          <a:xfrm>
            <a:off x="2971800" y="4343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498" name="Oval 66"/>
          <p:cNvSpPr>
            <a:spLocks noChangeArrowheads="1"/>
          </p:cNvSpPr>
          <p:nvPr/>
        </p:nvSpPr>
        <p:spPr bwMode="auto">
          <a:xfrm>
            <a:off x="2832100" y="40814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499" name="Oval 67"/>
          <p:cNvSpPr>
            <a:spLocks noChangeArrowheads="1"/>
          </p:cNvSpPr>
          <p:nvPr/>
        </p:nvSpPr>
        <p:spPr bwMode="auto">
          <a:xfrm>
            <a:off x="2743200" y="3810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500" name="Oval 68"/>
          <p:cNvSpPr>
            <a:spLocks noChangeArrowheads="1"/>
          </p:cNvSpPr>
          <p:nvPr/>
        </p:nvSpPr>
        <p:spPr bwMode="auto">
          <a:xfrm>
            <a:off x="2895600" y="5029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501" name="Oval 69"/>
          <p:cNvSpPr>
            <a:spLocks noChangeArrowheads="1"/>
          </p:cNvSpPr>
          <p:nvPr/>
        </p:nvSpPr>
        <p:spPr bwMode="auto">
          <a:xfrm>
            <a:off x="3200400" y="5257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502" name="Oval 70"/>
          <p:cNvSpPr>
            <a:spLocks noChangeArrowheads="1"/>
          </p:cNvSpPr>
          <p:nvPr/>
        </p:nvSpPr>
        <p:spPr bwMode="auto">
          <a:xfrm>
            <a:off x="3200400" y="5334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503" name="Oval 71"/>
          <p:cNvSpPr>
            <a:spLocks noChangeArrowheads="1"/>
          </p:cNvSpPr>
          <p:nvPr/>
        </p:nvSpPr>
        <p:spPr bwMode="auto">
          <a:xfrm>
            <a:off x="4191000" y="4724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504" name="Oval 72"/>
          <p:cNvSpPr>
            <a:spLocks noChangeArrowheads="1"/>
          </p:cNvSpPr>
          <p:nvPr/>
        </p:nvSpPr>
        <p:spPr bwMode="auto">
          <a:xfrm>
            <a:off x="4267200" y="4953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505" name="Oval 73"/>
          <p:cNvSpPr>
            <a:spLocks noChangeArrowheads="1"/>
          </p:cNvSpPr>
          <p:nvPr/>
        </p:nvSpPr>
        <p:spPr bwMode="auto">
          <a:xfrm>
            <a:off x="2911475" y="36925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506" name="Oval 74"/>
          <p:cNvSpPr>
            <a:spLocks noChangeArrowheads="1"/>
          </p:cNvSpPr>
          <p:nvPr/>
        </p:nvSpPr>
        <p:spPr bwMode="auto">
          <a:xfrm>
            <a:off x="2794000" y="3581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507" name="Oval 75"/>
          <p:cNvSpPr>
            <a:spLocks noChangeArrowheads="1"/>
          </p:cNvSpPr>
          <p:nvPr/>
        </p:nvSpPr>
        <p:spPr bwMode="auto">
          <a:xfrm>
            <a:off x="2613025" y="36972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508" name="Oval 76"/>
          <p:cNvSpPr>
            <a:spLocks noChangeArrowheads="1"/>
          </p:cNvSpPr>
          <p:nvPr/>
        </p:nvSpPr>
        <p:spPr bwMode="auto">
          <a:xfrm>
            <a:off x="2746375" y="37004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509" name="Oval 77"/>
          <p:cNvSpPr>
            <a:spLocks noChangeArrowheads="1"/>
          </p:cNvSpPr>
          <p:nvPr/>
        </p:nvSpPr>
        <p:spPr bwMode="auto">
          <a:xfrm>
            <a:off x="2743200" y="3886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510" name="Oval 78"/>
          <p:cNvSpPr>
            <a:spLocks noChangeArrowheads="1"/>
          </p:cNvSpPr>
          <p:nvPr/>
        </p:nvSpPr>
        <p:spPr bwMode="auto">
          <a:xfrm>
            <a:off x="2720975" y="38989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511" name="Oval 79"/>
          <p:cNvSpPr>
            <a:spLocks noChangeArrowheads="1"/>
          </p:cNvSpPr>
          <p:nvPr/>
        </p:nvSpPr>
        <p:spPr bwMode="auto">
          <a:xfrm>
            <a:off x="2532063" y="34718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512" name="Oval 80"/>
          <p:cNvSpPr>
            <a:spLocks noChangeArrowheads="1"/>
          </p:cNvSpPr>
          <p:nvPr/>
        </p:nvSpPr>
        <p:spPr bwMode="auto">
          <a:xfrm>
            <a:off x="2659063" y="38179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513" name="Oval 81"/>
          <p:cNvSpPr>
            <a:spLocks noChangeArrowheads="1"/>
          </p:cNvSpPr>
          <p:nvPr/>
        </p:nvSpPr>
        <p:spPr bwMode="auto">
          <a:xfrm>
            <a:off x="2819400" y="38052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514" name="Oval 82"/>
          <p:cNvSpPr>
            <a:spLocks noChangeArrowheads="1"/>
          </p:cNvSpPr>
          <p:nvPr/>
        </p:nvSpPr>
        <p:spPr bwMode="auto">
          <a:xfrm>
            <a:off x="2979738" y="38830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515" name="Oval 83"/>
          <p:cNvSpPr>
            <a:spLocks noChangeArrowheads="1"/>
          </p:cNvSpPr>
          <p:nvPr/>
        </p:nvSpPr>
        <p:spPr bwMode="auto">
          <a:xfrm>
            <a:off x="2609850" y="31623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516" name="Oval 84"/>
          <p:cNvSpPr>
            <a:spLocks noChangeArrowheads="1"/>
          </p:cNvSpPr>
          <p:nvPr/>
        </p:nvSpPr>
        <p:spPr bwMode="auto">
          <a:xfrm>
            <a:off x="2557463" y="33448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517" name="Oval 85"/>
          <p:cNvSpPr>
            <a:spLocks noChangeArrowheads="1"/>
          </p:cNvSpPr>
          <p:nvPr/>
        </p:nvSpPr>
        <p:spPr bwMode="auto">
          <a:xfrm>
            <a:off x="2667000" y="3276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518" name="Oval 86"/>
          <p:cNvSpPr>
            <a:spLocks noChangeArrowheads="1"/>
          </p:cNvSpPr>
          <p:nvPr/>
        </p:nvSpPr>
        <p:spPr bwMode="auto">
          <a:xfrm>
            <a:off x="2824163" y="30480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519" name="Oval 87"/>
          <p:cNvSpPr>
            <a:spLocks noChangeArrowheads="1"/>
          </p:cNvSpPr>
          <p:nvPr/>
        </p:nvSpPr>
        <p:spPr bwMode="auto">
          <a:xfrm>
            <a:off x="2708275" y="30321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520" name="Oval 88"/>
          <p:cNvSpPr>
            <a:spLocks noChangeArrowheads="1"/>
          </p:cNvSpPr>
          <p:nvPr/>
        </p:nvSpPr>
        <p:spPr bwMode="auto">
          <a:xfrm>
            <a:off x="2601913" y="30749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521" name="Oval 89"/>
          <p:cNvSpPr>
            <a:spLocks noChangeArrowheads="1"/>
          </p:cNvSpPr>
          <p:nvPr/>
        </p:nvSpPr>
        <p:spPr bwMode="auto">
          <a:xfrm>
            <a:off x="2641600" y="3429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522" name="Oval 90"/>
          <p:cNvSpPr>
            <a:spLocks noChangeArrowheads="1"/>
          </p:cNvSpPr>
          <p:nvPr/>
        </p:nvSpPr>
        <p:spPr bwMode="auto">
          <a:xfrm>
            <a:off x="2590800" y="3276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523" name="Oval 91"/>
          <p:cNvSpPr>
            <a:spLocks noChangeArrowheads="1"/>
          </p:cNvSpPr>
          <p:nvPr/>
        </p:nvSpPr>
        <p:spPr bwMode="auto">
          <a:xfrm>
            <a:off x="2667000" y="3048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524" name="Oval 92"/>
          <p:cNvSpPr>
            <a:spLocks noChangeArrowheads="1"/>
          </p:cNvSpPr>
          <p:nvPr/>
        </p:nvSpPr>
        <p:spPr bwMode="auto">
          <a:xfrm>
            <a:off x="2895600" y="2971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525" name="Oval 93"/>
          <p:cNvSpPr>
            <a:spLocks noChangeArrowheads="1"/>
          </p:cNvSpPr>
          <p:nvPr/>
        </p:nvSpPr>
        <p:spPr bwMode="auto">
          <a:xfrm>
            <a:off x="2981325" y="3048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526" name="Oval 94"/>
          <p:cNvSpPr>
            <a:spLocks noChangeArrowheads="1"/>
          </p:cNvSpPr>
          <p:nvPr/>
        </p:nvSpPr>
        <p:spPr bwMode="auto">
          <a:xfrm>
            <a:off x="3048000" y="3124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527" name="Oval 95"/>
          <p:cNvSpPr>
            <a:spLocks noChangeArrowheads="1"/>
          </p:cNvSpPr>
          <p:nvPr/>
        </p:nvSpPr>
        <p:spPr bwMode="auto">
          <a:xfrm>
            <a:off x="2816225" y="29241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528" name="Oval 96"/>
          <p:cNvSpPr>
            <a:spLocks noChangeArrowheads="1"/>
          </p:cNvSpPr>
          <p:nvPr/>
        </p:nvSpPr>
        <p:spPr bwMode="auto">
          <a:xfrm>
            <a:off x="2474913" y="29797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529" name="Oval 97"/>
          <p:cNvSpPr>
            <a:spLocks noChangeArrowheads="1"/>
          </p:cNvSpPr>
          <p:nvPr/>
        </p:nvSpPr>
        <p:spPr bwMode="auto">
          <a:xfrm>
            <a:off x="2276475" y="26828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530" name="Oval 98"/>
          <p:cNvSpPr>
            <a:spLocks noChangeArrowheads="1"/>
          </p:cNvSpPr>
          <p:nvPr/>
        </p:nvSpPr>
        <p:spPr bwMode="auto">
          <a:xfrm>
            <a:off x="2322513" y="27940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531" name="Oval 99"/>
          <p:cNvSpPr>
            <a:spLocks noChangeArrowheads="1"/>
          </p:cNvSpPr>
          <p:nvPr/>
        </p:nvSpPr>
        <p:spPr bwMode="auto">
          <a:xfrm>
            <a:off x="2381250" y="27225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532" name="Oval 100"/>
          <p:cNvSpPr>
            <a:spLocks noChangeArrowheads="1"/>
          </p:cNvSpPr>
          <p:nvPr/>
        </p:nvSpPr>
        <p:spPr bwMode="auto">
          <a:xfrm>
            <a:off x="2009775" y="25019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533" name="Oval 101"/>
          <p:cNvSpPr>
            <a:spLocks noChangeArrowheads="1"/>
          </p:cNvSpPr>
          <p:nvPr/>
        </p:nvSpPr>
        <p:spPr bwMode="auto">
          <a:xfrm>
            <a:off x="1982788" y="22891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534" name="Oval 102"/>
          <p:cNvSpPr>
            <a:spLocks noChangeArrowheads="1"/>
          </p:cNvSpPr>
          <p:nvPr/>
        </p:nvSpPr>
        <p:spPr bwMode="auto">
          <a:xfrm>
            <a:off x="2041525" y="22701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535" name="Oval 103"/>
          <p:cNvSpPr>
            <a:spLocks noChangeArrowheads="1"/>
          </p:cNvSpPr>
          <p:nvPr/>
        </p:nvSpPr>
        <p:spPr bwMode="auto">
          <a:xfrm>
            <a:off x="1963738" y="24780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536" name="Oval 104"/>
          <p:cNvSpPr>
            <a:spLocks noChangeArrowheads="1"/>
          </p:cNvSpPr>
          <p:nvPr/>
        </p:nvSpPr>
        <p:spPr bwMode="auto">
          <a:xfrm>
            <a:off x="2089150" y="25781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537" name="Oval 105"/>
          <p:cNvSpPr>
            <a:spLocks noChangeArrowheads="1"/>
          </p:cNvSpPr>
          <p:nvPr/>
        </p:nvSpPr>
        <p:spPr bwMode="auto">
          <a:xfrm>
            <a:off x="2078038" y="21621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538" name="Oval 106"/>
          <p:cNvSpPr>
            <a:spLocks noChangeArrowheads="1"/>
          </p:cNvSpPr>
          <p:nvPr/>
        </p:nvSpPr>
        <p:spPr bwMode="auto">
          <a:xfrm>
            <a:off x="2109788" y="25860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539" name="Oval 107"/>
          <p:cNvSpPr>
            <a:spLocks noChangeArrowheads="1"/>
          </p:cNvSpPr>
          <p:nvPr/>
        </p:nvSpPr>
        <p:spPr bwMode="auto">
          <a:xfrm>
            <a:off x="2171700" y="26511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540" name="Oval 108"/>
          <p:cNvSpPr>
            <a:spLocks noChangeArrowheads="1"/>
          </p:cNvSpPr>
          <p:nvPr/>
        </p:nvSpPr>
        <p:spPr bwMode="auto">
          <a:xfrm>
            <a:off x="2120900" y="22383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541" name="Oval 109"/>
          <p:cNvSpPr>
            <a:spLocks noChangeArrowheads="1"/>
          </p:cNvSpPr>
          <p:nvPr/>
        </p:nvSpPr>
        <p:spPr bwMode="auto">
          <a:xfrm>
            <a:off x="1931988" y="21685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542" name="Oval 110"/>
          <p:cNvSpPr>
            <a:spLocks noChangeArrowheads="1"/>
          </p:cNvSpPr>
          <p:nvPr/>
        </p:nvSpPr>
        <p:spPr bwMode="auto">
          <a:xfrm>
            <a:off x="2225675" y="2590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543" name="Oval 111"/>
          <p:cNvSpPr>
            <a:spLocks noChangeArrowheads="1"/>
          </p:cNvSpPr>
          <p:nvPr/>
        </p:nvSpPr>
        <p:spPr bwMode="auto">
          <a:xfrm>
            <a:off x="2089150" y="23050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544" name="Oval 112"/>
          <p:cNvSpPr>
            <a:spLocks noChangeArrowheads="1"/>
          </p:cNvSpPr>
          <p:nvPr/>
        </p:nvSpPr>
        <p:spPr bwMode="auto">
          <a:xfrm>
            <a:off x="2097088" y="24384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545" name="Oval 113"/>
          <p:cNvSpPr>
            <a:spLocks noChangeArrowheads="1"/>
          </p:cNvSpPr>
          <p:nvPr/>
        </p:nvSpPr>
        <p:spPr bwMode="auto">
          <a:xfrm>
            <a:off x="2286000" y="2514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546" name="Oval 114"/>
          <p:cNvSpPr>
            <a:spLocks noChangeArrowheads="1"/>
          </p:cNvSpPr>
          <p:nvPr/>
        </p:nvSpPr>
        <p:spPr bwMode="auto">
          <a:xfrm>
            <a:off x="1800225" y="20224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547" name="Oval 115"/>
          <p:cNvSpPr>
            <a:spLocks noChangeArrowheads="1"/>
          </p:cNvSpPr>
          <p:nvPr/>
        </p:nvSpPr>
        <p:spPr bwMode="auto">
          <a:xfrm>
            <a:off x="2033588" y="20653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548" name="Oval 116"/>
          <p:cNvSpPr>
            <a:spLocks noChangeArrowheads="1"/>
          </p:cNvSpPr>
          <p:nvPr/>
        </p:nvSpPr>
        <p:spPr bwMode="auto">
          <a:xfrm>
            <a:off x="1816100" y="21717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549" name="Oval 117"/>
          <p:cNvSpPr>
            <a:spLocks noChangeArrowheads="1"/>
          </p:cNvSpPr>
          <p:nvPr/>
        </p:nvSpPr>
        <p:spPr bwMode="auto">
          <a:xfrm>
            <a:off x="1962150" y="2362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550" name="Oval 118"/>
          <p:cNvSpPr>
            <a:spLocks noChangeArrowheads="1"/>
          </p:cNvSpPr>
          <p:nvPr/>
        </p:nvSpPr>
        <p:spPr bwMode="auto">
          <a:xfrm>
            <a:off x="1990725" y="17700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551" name="Oval 119"/>
          <p:cNvSpPr>
            <a:spLocks noChangeArrowheads="1"/>
          </p:cNvSpPr>
          <p:nvPr/>
        </p:nvSpPr>
        <p:spPr bwMode="auto">
          <a:xfrm>
            <a:off x="1824038" y="15843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552" name="Oval 120"/>
          <p:cNvSpPr>
            <a:spLocks noChangeArrowheads="1"/>
          </p:cNvSpPr>
          <p:nvPr/>
        </p:nvSpPr>
        <p:spPr bwMode="auto">
          <a:xfrm>
            <a:off x="2000250" y="14763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553" name="Oval 121"/>
          <p:cNvSpPr>
            <a:spLocks noChangeArrowheads="1"/>
          </p:cNvSpPr>
          <p:nvPr/>
        </p:nvSpPr>
        <p:spPr bwMode="auto">
          <a:xfrm>
            <a:off x="2062163" y="16922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554" name="Oval 122"/>
          <p:cNvSpPr>
            <a:spLocks noChangeArrowheads="1"/>
          </p:cNvSpPr>
          <p:nvPr/>
        </p:nvSpPr>
        <p:spPr bwMode="auto">
          <a:xfrm>
            <a:off x="2111375" y="17986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555" name="Oval 123"/>
          <p:cNvSpPr>
            <a:spLocks noChangeArrowheads="1"/>
          </p:cNvSpPr>
          <p:nvPr/>
        </p:nvSpPr>
        <p:spPr bwMode="auto">
          <a:xfrm>
            <a:off x="2522538" y="16970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556" name="Oval 124"/>
          <p:cNvSpPr>
            <a:spLocks noChangeArrowheads="1"/>
          </p:cNvSpPr>
          <p:nvPr/>
        </p:nvSpPr>
        <p:spPr bwMode="auto">
          <a:xfrm>
            <a:off x="1941513" y="19510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557" name="Oval 125"/>
          <p:cNvSpPr>
            <a:spLocks noChangeArrowheads="1"/>
          </p:cNvSpPr>
          <p:nvPr/>
        </p:nvSpPr>
        <p:spPr bwMode="auto">
          <a:xfrm>
            <a:off x="1803400" y="18224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558" name="Oval 126"/>
          <p:cNvSpPr>
            <a:spLocks noChangeArrowheads="1"/>
          </p:cNvSpPr>
          <p:nvPr/>
        </p:nvSpPr>
        <p:spPr bwMode="auto">
          <a:xfrm>
            <a:off x="2219325" y="16414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559" name="Oval 127"/>
          <p:cNvSpPr>
            <a:spLocks noChangeArrowheads="1"/>
          </p:cNvSpPr>
          <p:nvPr/>
        </p:nvSpPr>
        <p:spPr bwMode="auto">
          <a:xfrm>
            <a:off x="1897063" y="20462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560" name="Oval 128"/>
          <p:cNvSpPr>
            <a:spLocks noChangeArrowheads="1"/>
          </p:cNvSpPr>
          <p:nvPr/>
        </p:nvSpPr>
        <p:spPr bwMode="auto">
          <a:xfrm>
            <a:off x="2665413" y="19002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561" name="Oval 129"/>
          <p:cNvSpPr>
            <a:spLocks noChangeArrowheads="1"/>
          </p:cNvSpPr>
          <p:nvPr/>
        </p:nvSpPr>
        <p:spPr bwMode="auto">
          <a:xfrm>
            <a:off x="2601913" y="18161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562" name="Oval 130"/>
          <p:cNvSpPr>
            <a:spLocks noChangeArrowheads="1"/>
          </p:cNvSpPr>
          <p:nvPr/>
        </p:nvSpPr>
        <p:spPr bwMode="auto">
          <a:xfrm>
            <a:off x="2181225" y="21129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563" name="Oval 131"/>
          <p:cNvSpPr>
            <a:spLocks noChangeArrowheads="1"/>
          </p:cNvSpPr>
          <p:nvPr/>
        </p:nvSpPr>
        <p:spPr bwMode="auto">
          <a:xfrm>
            <a:off x="2293938" y="20605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564" name="Oval 132"/>
          <p:cNvSpPr>
            <a:spLocks noChangeArrowheads="1"/>
          </p:cNvSpPr>
          <p:nvPr/>
        </p:nvSpPr>
        <p:spPr bwMode="auto">
          <a:xfrm>
            <a:off x="2074863" y="9826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565" name="Oval 133"/>
          <p:cNvSpPr>
            <a:spLocks noChangeArrowheads="1"/>
          </p:cNvSpPr>
          <p:nvPr/>
        </p:nvSpPr>
        <p:spPr bwMode="auto">
          <a:xfrm>
            <a:off x="1965325" y="8699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566" name="Oval 134"/>
          <p:cNvSpPr>
            <a:spLocks noChangeArrowheads="1"/>
          </p:cNvSpPr>
          <p:nvPr/>
        </p:nvSpPr>
        <p:spPr bwMode="auto">
          <a:xfrm>
            <a:off x="2438400" y="1295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567" name="Oval 135"/>
          <p:cNvSpPr>
            <a:spLocks noChangeArrowheads="1"/>
          </p:cNvSpPr>
          <p:nvPr/>
        </p:nvSpPr>
        <p:spPr bwMode="auto">
          <a:xfrm>
            <a:off x="2074863" y="13763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568" name="Oval 136"/>
          <p:cNvSpPr>
            <a:spLocks noChangeArrowheads="1"/>
          </p:cNvSpPr>
          <p:nvPr/>
        </p:nvSpPr>
        <p:spPr bwMode="auto">
          <a:xfrm>
            <a:off x="2209800" y="1447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569" name="Oval 137"/>
          <p:cNvSpPr>
            <a:spLocks noChangeArrowheads="1"/>
          </p:cNvSpPr>
          <p:nvPr/>
        </p:nvSpPr>
        <p:spPr bwMode="auto">
          <a:xfrm>
            <a:off x="2971800" y="762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570" name="Oval 138"/>
          <p:cNvSpPr>
            <a:spLocks noChangeArrowheads="1"/>
          </p:cNvSpPr>
          <p:nvPr/>
        </p:nvSpPr>
        <p:spPr bwMode="auto">
          <a:xfrm>
            <a:off x="1974850" y="12573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571" name="Oval 139"/>
          <p:cNvSpPr>
            <a:spLocks noChangeArrowheads="1"/>
          </p:cNvSpPr>
          <p:nvPr/>
        </p:nvSpPr>
        <p:spPr bwMode="auto">
          <a:xfrm>
            <a:off x="2095500" y="11239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572" name="Oval 140"/>
          <p:cNvSpPr>
            <a:spLocks noChangeArrowheads="1"/>
          </p:cNvSpPr>
          <p:nvPr/>
        </p:nvSpPr>
        <p:spPr bwMode="auto">
          <a:xfrm>
            <a:off x="2093913" y="15382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573" name="Oval 141"/>
          <p:cNvSpPr>
            <a:spLocks noChangeArrowheads="1"/>
          </p:cNvSpPr>
          <p:nvPr/>
        </p:nvSpPr>
        <p:spPr bwMode="auto">
          <a:xfrm>
            <a:off x="1797050" y="17145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574" name="Oval 142"/>
          <p:cNvSpPr>
            <a:spLocks noChangeArrowheads="1"/>
          </p:cNvSpPr>
          <p:nvPr/>
        </p:nvSpPr>
        <p:spPr bwMode="auto">
          <a:xfrm>
            <a:off x="1954213" y="18478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575" name="Oval 143"/>
          <p:cNvSpPr>
            <a:spLocks noChangeArrowheads="1"/>
          </p:cNvSpPr>
          <p:nvPr/>
        </p:nvSpPr>
        <p:spPr bwMode="auto">
          <a:xfrm>
            <a:off x="2514600" y="1524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576" name="Oval 144"/>
          <p:cNvSpPr>
            <a:spLocks noChangeArrowheads="1"/>
          </p:cNvSpPr>
          <p:nvPr/>
        </p:nvSpPr>
        <p:spPr bwMode="auto">
          <a:xfrm>
            <a:off x="2355850" y="15684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577" name="Oval 145"/>
          <p:cNvSpPr>
            <a:spLocks noChangeArrowheads="1"/>
          </p:cNvSpPr>
          <p:nvPr/>
        </p:nvSpPr>
        <p:spPr bwMode="auto">
          <a:xfrm>
            <a:off x="2160588" y="12461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578" name="Oval 146"/>
          <p:cNvSpPr>
            <a:spLocks noChangeArrowheads="1"/>
          </p:cNvSpPr>
          <p:nvPr/>
        </p:nvSpPr>
        <p:spPr bwMode="auto">
          <a:xfrm>
            <a:off x="2154238" y="19050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579" name="Oval 147"/>
          <p:cNvSpPr>
            <a:spLocks noChangeArrowheads="1"/>
          </p:cNvSpPr>
          <p:nvPr/>
        </p:nvSpPr>
        <p:spPr bwMode="auto">
          <a:xfrm>
            <a:off x="1912938" y="7381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580" name="Oval 148"/>
          <p:cNvSpPr>
            <a:spLocks noChangeArrowheads="1"/>
          </p:cNvSpPr>
          <p:nvPr/>
        </p:nvSpPr>
        <p:spPr bwMode="auto">
          <a:xfrm>
            <a:off x="3276600" y="1066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581" name="Oval 149"/>
          <p:cNvSpPr>
            <a:spLocks noChangeArrowheads="1"/>
          </p:cNvSpPr>
          <p:nvPr/>
        </p:nvSpPr>
        <p:spPr bwMode="auto">
          <a:xfrm>
            <a:off x="3581400" y="762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582" name="Oval 150"/>
          <p:cNvSpPr>
            <a:spLocks noChangeArrowheads="1"/>
          </p:cNvSpPr>
          <p:nvPr/>
        </p:nvSpPr>
        <p:spPr bwMode="auto">
          <a:xfrm>
            <a:off x="2667000" y="457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583" name="Oval 151"/>
          <p:cNvSpPr>
            <a:spLocks noChangeArrowheads="1"/>
          </p:cNvSpPr>
          <p:nvPr/>
        </p:nvSpPr>
        <p:spPr bwMode="auto">
          <a:xfrm>
            <a:off x="2959100" y="27130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584" name="Oval 152"/>
          <p:cNvSpPr>
            <a:spLocks noChangeArrowheads="1"/>
          </p:cNvSpPr>
          <p:nvPr/>
        </p:nvSpPr>
        <p:spPr bwMode="auto">
          <a:xfrm>
            <a:off x="2979738" y="28035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585" name="Oval 153"/>
          <p:cNvSpPr>
            <a:spLocks noChangeArrowheads="1"/>
          </p:cNvSpPr>
          <p:nvPr/>
        </p:nvSpPr>
        <p:spPr bwMode="auto">
          <a:xfrm>
            <a:off x="2832100" y="28479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586" name="Oval 154"/>
          <p:cNvSpPr>
            <a:spLocks noChangeArrowheads="1"/>
          </p:cNvSpPr>
          <p:nvPr/>
        </p:nvSpPr>
        <p:spPr bwMode="auto">
          <a:xfrm>
            <a:off x="2532063" y="19891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587" name="Oval 155"/>
          <p:cNvSpPr>
            <a:spLocks noChangeArrowheads="1"/>
          </p:cNvSpPr>
          <p:nvPr/>
        </p:nvSpPr>
        <p:spPr bwMode="auto">
          <a:xfrm>
            <a:off x="2554288" y="21399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588" name="Oval 156"/>
          <p:cNvSpPr>
            <a:spLocks noChangeArrowheads="1"/>
          </p:cNvSpPr>
          <p:nvPr/>
        </p:nvSpPr>
        <p:spPr bwMode="auto">
          <a:xfrm>
            <a:off x="3733800" y="5410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589" name="Oval 157"/>
          <p:cNvSpPr>
            <a:spLocks noChangeArrowheads="1"/>
          </p:cNvSpPr>
          <p:nvPr/>
        </p:nvSpPr>
        <p:spPr bwMode="auto">
          <a:xfrm>
            <a:off x="1884363" y="14684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590" name="Oval 158"/>
          <p:cNvSpPr>
            <a:spLocks noChangeArrowheads="1"/>
          </p:cNvSpPr>
          <p:nvPr/>
        </p:nvSpPr>
        <p:spPr bwMode="auto">
          <a:xfrm>
            <a:off x="715963" y="23907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591" name="Oval 159"/>
          <p:cNvSpPr>
            <a:spLocks noChangeArrowheads="1"/>
          </p:cNvSpPr>
          <p:nvPr/>
        </p:nvSpPr>
        <p:spPr bwMode="auto">
          <a:xfrm>
            <a:off x="1295400" y="914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592" name="Oval 160"/>
          <p:cNvSpPr>
            <a:spLocks noChangeArrowheads="1"/>
          </p:cNvSpPr>
          <p:nvPr/>
        </p:nvSpPr>
        <p:spPr bwMode="auto">
          <a:xfrm>
            <a:off x="1703388" y="18542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593" name="Oval 161"/>
          <p:cNvSpPr>
            <a:spLocks noChangeArrowheads="1"/>
          </p:cNvSpPr>
          <p:nvPr/>
        </p:nvSpPr>
        <p:spPr bwMode="auto">
          <a:xfrm>
            <a:off x="3378200" y="3581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594" name="Oval 162"/>
          <p:cNvSpPr>
            <a:spLocks noChangeArrowheads="1"/>
          </p:cNvSpPr>
          <p:nvPr/>
        </p:nvSpPr>
        <p:spPr bwMode="auto">
          <a:xfrm>
            <a:off x="2405063" y="28702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595" name="Oval 163"/>
          <p:cNvSpPr>
            <a:spLocks noChangeArrowheads="1"/>
          </p:cNvSpPr>
          <p:nvPr/>
        </p:nvSpPr>
        <p:spPr bwMode="auto">
          <a:xfrm>
            <a:off x="2490788" y="29210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596" name="Oval 164"/>
          <p:cNvSpPr>
            <a:spLocks noChangeArrowheads="1"/>
          </p:cNvSpPr>
          <p:nvPr/>
        </p:nvSpPr>
        <p:spPr bwMode="auto">
          <a:xfrm>
            <a:off x="2655888" y="33432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597" name="Oval 165"/>
          <p:cNvSpPr>
            <a:spLocks noChangeArrowheads="1"/>
          </p:cNvSpPr>
          <p:nvPr/>
        </p:nvSpPr>
        <p:spPr bwMode="auto">
          <a:xfrm>
            <a:off x="2892425" y="33655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598" name="Oval 166"/>
          <p:cNvSpPr>
            <a:spLocks noChangeArrowheads="1"/>
          </p:cNvSpPr>
          <p:nvPr/>
        </p:nvSpPr>
        <p:spPr bwMode="auto">
          <a:xfrm>
            <a:off x="3055938" y="52244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599" name="Oval 167"/>
          <p:cNvSpPr>
            <a:spLocks noChangeArrowheads="1"/>
          </p:cNvSpPr>
          <p:nvPr/>
        </p:nvSpPr>
        <p:spPr bwMode="auto">
          <a:xfrm>
            <a:off x="4999038" y="33528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600" name="Oval 168"/>
          <p:cNvSpPr>
            <a:spLocks noChangeArrowheads="1"/>
          </p:cNvSpPr>
          <p:nvPr/>
        </p:nvSpPr>
        <p:spPr bwMode="auto">
          <a:xfrm>
            <a:off x="4813300" y="33147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601" name="Oval 169"/>
          <p:cNvSpPr>
            <a:spLocks noChangeArrowheads="1"/>
          </p:cNvSpPr>
          <p:nvPr/>
        </p:nvSpPr>
        <p:spPr bwMode="auto">
          <a:xfrm>
            <a:off x="5334000" y="2971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602" name="Oval 170"/>
          <p:cNvSpPr>
            <a:spLocks noChangeArrowheads="1"/>
          </p:cNvSpPr>
          <p:nvPr/>
        </p:nvSpPr>
        <p:spPr bwMode="auto">
          <a:xfrm>
            <a:off x="6089650" y="10223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603" name="Oval 171"/>
          <p:cNvSpPr>
            <a:spLocks noChangeArrowheads="1"/>
          </p:cNvSpPr>
          <p:nvPr/>
        </p:nvSpPr>
        <p:spPr bwMode="auto">
          <a:xfrm>
            <a:off x="5149850" y="12636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604" name="Oval 172"/>
          <p:cNvSpPr>
            <a:spLocks noChangeArrowheads="1"/>
          </p:cNvSpPr>
          <p:nvPr/>
        </p:nvSpPr>
        <p:spPr bwMode="auto">
          <a:xfrm>
            <a:off x="5435600" y="3327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605" name="Oval 173"/>
          <p:cNvSpPr>
            <a:spLocks noChangeArrowheads="1"/>
          </p:cNvSpPr>
          <p:nvPr/>
        </p:nvSpPr>
        <p:spPr bwMode="auto">
          <a:xfrm>
            <a:off x="4978400" y="30543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606" name="Oval 174"/>
          <p:cNvSpPr>
            <a:spLocks noChangeArrowheads="1"/>
          </p:cNvSpPr>
          <p:nvPr/>
        </p:nvSpPr>
        <p:spPr bwMode="auto">
          <a:xfrm>
            <a:off x="4756150" y="30607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607" name="Oval 175"/>
          <p:cNvSpPr>
            <a:spLocks noChangeArrowheads="1"/>
          </p:cNvSpPr>
          <p:nvPr/>
        </p:nvSpPr>
        <p:spPr bwMode="auto">
          <a:xfrm>
            <a:off x="7092950" y="27114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608" name="Oval 176"/>
          <p:cNvSpPr>
            <a:spLocks noChangeArrowheads="1"/>
          </p:cNvSpPr>
          <p:nvPr/>
        </p:nvSpPr>
        <p:spPr bwMode="auto">
          <a:xfrm>
            <a:off x="7613650" y="29845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609" name="Oval 177"/>
          <p:cNvSpPr>
            <a:spLocks noChangeArrowheads="1"/>
          </p:cNvSpPr>
          <p:nvPr/>
        </p:nvSpPr>
        <p:spPr bwMode="auto">
          <a:xfrm>
            <a:off x="4432300" y="1701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610" name="Oval 178"/>
          <p:cNvSpPr>
            <a:spLocks noChangeArrowheads="1"/>
          </p:cNvSpPr>
          <p:nvPr/>
        </p:nvSpPr>
        <p:spPr bwMode="auto">
          <a:xfrm>
            <a:off x="6940550" y="26098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611" name="Oval 179"/>
          <p:cNvSpPr>
            <a:spLocks noChangeArrowheads="1"/>
          </p:cNvSpPr>
          <p:nvPr/>
        </p:nvSpPr>
        <p:spPr bwMode="auto">
          <a:xfrm>
            <a:off x="7150100" y="28511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612" name="Oval 180"/>
          <p:cNvSpPr>
            <a:spLocks noChangeArrowheads="1"/>
          </p:cNvSpPr>
          <p:nvPr/>
        </p:nvSpPr>
        <p:spPr bwMode="auto">
          <a:xfrm>
            <a:off x="5118100" y="29845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613" name="Oval 181"/>
          <p:cNvSpPr>
            <a:spLocks noChangeArrowheads="1"/>
          </p:cNvSpPr>
          <p:nvPr/>
        </p:nvSpPr>
        <p:spPr bwMode="auto">
          <a:xfrm>
            <a:off x="5410200" y="37909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614" name="Oval 182"/>
          <p:cNvSpPr>
            <a:spLocks noChangeArrowheads="1"/>
          </p:cNvSpPr>
          <p:nvPr/>
        </p:nvSpPr>
        <p:spPr bwMode="auto">
          <a:xfrm>
            <a:off x="5353050" y="35179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615" name="Oval 183"/>
          <p:cNvSpPr>
            <a:spLocks noChangeArrowheads="1"/>
          </p:cNvSpPr>
          <p:nvPr/>
        </p:nvSpPr>
        <p:spPr bwMode="auto">
          <a:xfrm>
            <a:off x="4883150" y="3581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616" name="Oval 184"/>
          <p:cNvSpPr>
            <a:spLocks noChangeArrowheads="1"/>
          </p:cNvSpPr>
          <p:nvPr/>
        </p:nvSpPr>
        <p:spPr bwMode="auto">
          <a:xfrm>
            <a:off x="5257800" y="3352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617" name="Oval 185"/>
          <p:cNvSpPr>
            <a:spLocks noChangeArrowheads="1"/>
          </p:cNvSpPr>
          <p:nvPr/>
        </p:nvSpPr>
        <p:spPr bwMode="auto">
          <a:xfrm>
            <a:off x="4591050" y="29908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618" name="Oval 186"/>
          <p:cNvSpPr>
            <a:spLocks noChangeArrowheads="1"/>
          </p:cNvSpPr>
          <p:nvPr/>
        </p:nvSpPr>
        <p:spPr bwMode="auto">
          <a:xfrm>
            <a:off x="7016750" y="30035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619" name="Oval 187"/>
          <p:cNvSpPr>
            <a:spLocks noChangeArrowheads="1"/>
          </p:cNvSpPr>
          <p:nvPr/>
        </p:nvSpPr>
        <p:spPr bwMode="auto">
          <a:xfrm>
            <a:off x="6375400" y="23685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620" name="Oval 188"/>
          <p:cNvSpPr>
            <a:spLocks noChangeArrowheads="1"/>
          </p:cNvSpPr>
          <p:nvPr/>
        </p:nvSpPr>
        <p:spPr bwMode="auto">
          <a:xfrm>
            <a:off x="4889500" y="41211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621" name="Oval 189"/>
          <p:cNvSpPr>
            <a:spLocks noChangeArrowheads="1"/>
          </p:cNvSpPr>
          <p:nvPr/>
        </p:nvSpPr>
        <p:spPr bwMode="auto">
          <a:xfrm>
            <a:off x="4686300" y="2946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622" name="Oval 190"/>
          <p:cNvSpPr>
            <a:spLocks noChangeArrowheads="1"/>
          </p:cNvSpPr>
          <p:nvPr/>
        </p:nvSpPr>
        <p:spPr bwMode="auto">
          <a:xfrm>
            <a:off x="6337300" y="21399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623" name="Oval 191"/>
          <p:cNvSpPr>
            <a:spLocks noChangeArrowheads="1"/>
          </p:cNvSpPr>
          <p:nvPr/>
        </p:nvSpPr>
        <p:spPr bwMode="auto">
          <a:xfrm>
            <a:off x="6394450" y="27559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624" name="Oval 192"/>
          <p:cNvSpPr>
            <a:spLocks noChangeArrowheads="1"/>
          </p:cNvSpPr>
          <p:nvPr/>
        </p:nvSpPr>
        <p:spPr bwMode="auto">
          <a:xfrm>
            <a:off x="5181600" y="3886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625" name="Oval 193"/>
          <p:cNvSpPr>
            <a:spLocks noChangeArrowheads="1"/>
          </p:cNvSpPr>
          <p:nvPr/>
        </p:nvSpPr>
        <p:spPr bwMode="auto">
          <a:xfrm>
            <a:off x="4686300" y="31940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626" name="Oval 194"/>
          <p:cNvSpPr>
            <a:spLocks noChangeArrowheads="1"/>
          </p:cNvSpPr>
          <p:nvPr/>
        </p:nvSpPr>
        <p:spPr bwMode="auto">
          <a:xfrm>
            <a:off x="7086600" y="3200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627" name="Oval 195"/>
          <p:cNvSpPr>
            <a:spLocks noChangeArrowheads="1"/>
          </p:cNvSpPr>
          <p:nvPr/>
        </p:nvSpPr>
        <p:spPr bwMode="auto">
          <a:xfrm>
            <a:off x="8039100" y="38481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628" name="Oval 196"/>
          <p:cNvSpPr>
            <a:spLocks noChangeArrowheads="1"/>
          </p:cNvSpPr>
          <p:nvPr/>
        </p:nvSpPr>
        <p:spPr bwMode="auto">
          <a:xfrm>
            <a:off x="7264400" y="33337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629" name="Oval 197"/>
          <p:cNvSpPr>
            <a:spLocks noChangeArrowheads="1"/>
          </p:cNvSpPr>
          <p:nvPr/>
        </p:nvSpPr>
        <p:spPr bwMode="auto">
          <a:xfrm>
            <a:off x="5365750" y="34099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630" name="Oval 198"/>
          <p:cNvSpPr>
            <a:spLocks noChangeArrowheads="1"/>
          </p:cNvSpPr>
          <p:nvPr/>
        </p:nvSpPr>
        <p:spPr bwMode="auto">
          <a:xfrm>
            <a:off x="4470400" y="3048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631" name="Oval 199"/>
          <p:cNvSpPr>
            <a:spLocks noChangeArrowheads="1"/>
          </p:cNvSpPr>
          <p:nvPr/>
        </p:nvSpPr>
        <p:spPr bwMode="auto">
          <a:xfrm>
            <a:off x="8026400" y="42291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632" name="Oval 200"/>
          <p:cNvSpPr>
            <a:spLocks noChangeArrowheads="1"/>
          </p:cNvSpPr>
          <p:nvPr/>
        </p:nvSpPr>
        <p:spPr bwMode="auto">
          <a:xfrm>
            <a:off x="5473700" y="35496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633" name="Oval 201"/>
          <p:cNvSpPr>
            <a:spLocks noChangeArrowheads="1"/>
          </p:cNvSpPr>
          <p:nvPr/>
        </p:nvSpPr>
        <p:spPr bwMode="auto">
          <a:xfrm>
            <a:off x="7854950" y="34417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634" name="Oval 202"/>
          <p:cNvSpPr>
            <a:spLocks noChangeArrowheads="1"/>
          </p:cNvSpPr>
          <p:nvPr/>
        </p:nvSpPr>
        <p:spPr bwMode="auto">
          <a:xfrm>
            <a:off x="7797800" y="49212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635" name="Oval 203"/>
          <p:cNvSpPr>
            <a:spLocks noChangeArrowheads="1"/>
          </p:cNvSpPr>
          <p:nvPr/>
        </p:nvSpPr>
        <p:spPr bwMode="auto">
          <a:xfrm>
            <a:off x="7651750" y="47879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636" name="Oval 204"/>
          <p:cNvSpPr>
            <a:spLocks noChangeArrowheads="1"/>
          </p:cNvSpPr>
          <p:nvPr/>
        </p:nvSpPr>
        <p:spPr bwMode="auto">
          <a:xfrm>
            <a:off x="7893050" y="4851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637" name="Oval 205"/>
          <p:cNvSpPr>
            <a:spLocks noChangeArrowheads="1"/>
          </p:cNvSpPr>
          <p:nvPr/>
        </p:nvSpPr>
        <p:spPr bwMode="auto">
          <a:xfrm>
            <a:off x="8026400" y="46355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638" name="Oval 206"/>
          <p:cNvSpPr>
            <a:spLocks noChangeArrowheads="1"/>
          </p:cNvSpPr>
          <p:nvPr/>
        </p:nvSpPr>
        <p:spPr bwMode="auto">
          <a:xfrm>
            <a:off x="7613650" y="46101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639" name="Oval 207"/>
          <p:cNvSpPr>
            <a:spLocks noChangeArrowheads="1"/>
          </p:cNvSpPr>
          <p:nvPr/>
        </p:nvSpPr>
        <p:spPr bwMode="auto">
          <a:xfrm>
            <a:off x="5067300" y="31813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640" name="Oval 208"/>
          <p:cNvSpPr>
            <a:spLocks noChangeArrowheads="1"/>
          </p:cNvSpPr>
          <p:nvPr/>
        </p:nvSpPr>
        <p:spPr bwMode="auto">
          <a:xfrm>
            <a:off x="7696200" y="49149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641" name="Oval 209"/>
          <p:cNvSpPr>
            <a:spLocks noChangeArrowheads="1"/>
          </p:cNvSpPr>
          <p:nvPr/>
        </p:nvSpPr>
        <p:spPr bwMode="auto">
          <a:xfrm>
            <a:off x="7988300" y="4089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642" name="Oval 210"/>
          <p:cNvSpPr>
            <a:spLocks noChangeArrowheads="1"/>
          </p:cNvSpPr>
          <p:nvPr/>
        </p:nvSpPr>
        <p:spPr bwMode="auto">
          <a:xfrm>
            <a:off x="8013700" y="43497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643" name="Oval 211"/>
          <p:cNvSpPr>
            <a:spLocks noChangeArrowheads="1"/>
          </p:cNvSpPr>
          <p:nvPr/>
        </p:nvSpPr>
        <p:spPr bwMode="auto">
          <a:xfrm>
            <a:off x="7689850" y="46799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644" name="Oval 212"/>
          <p:cNvSpPr>
            <a:spLocks noChangeArrowheads="1"/>
          </p:cNvSpPr>
          <p:nvPr/>
        </p:nvSpPr>
        <p:spPr bwMode="auto">
          <a:xfrm>
            <a:off x="7785100" y="47625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645" name="Oval 213"/>
          <p:cNvSpPr>
            <a:spLocks noChangeArrowheads="1"/>
          </p:cNvSpPr>
          <p:nvPr/>
        </p:nvSpPr>
        <p:spPr bwMode="auto">
          <a:xfrm>
            <a:off x="5175250" y="40449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646" name="Oval 214"/>
          <p:cNvSpPr>
            <a:spLocks noChangeArrowheads="1"/>
          </p:cNvSpPr>
          <p:nvPr/>
        </p:nvSpPr>
        <p:spPr bwMode="auto">
          <a:xfrm>
            <a:off x="6496050" y="23749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647" name="Oval 215"/>
          <p:cNvSpPr>
            <a:spLocks noChangeArrowheads="1"/>
          </p:cNvSpPr>
          <p:nvPr/>
        </p:nvSpPr>
        <p:spPr bwMode="auto">
          <a:xfrm>
            <a:off x="6542088" y="22606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648" name="Oval 216"/>
          <p:cNvSpPr>
            <a:spLocks noChangeArrowheads="1"/>
          </p:cNvSpPr>
          <p:nvPr/>
        </p:nvSpPr>
        <p:spPr bwMode="auto">
          <a:xfrm>
            <a:off x="7683500" y="3378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649" name="Oval 217"/>
          <p:cNvSpPr>
            <a:spLocks noChangeArrowheads="1"/>
          </p:cNvSpPr>
          <p:nvPr/>
        </p:nvSpPr>
        <p:spPr bwMode="auto">
          <a:xfrm>
            <a:off x="8089900" y="41465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650" name="Oval 218"/>
          <p:cNvSpPr>
            <a:spLocks noChangeArrowheads="1"/>
          </p:cNvSpPr>
          <p:nvPr/>
        </p:nvSpPr>
        <p:spPr bwMode="auto">
          <a:xfrm>
            <a:off x="7302500" y="44513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651" name="Oval 219"/>
          <p:cNvSpPr>
            <a:spLocks noChangeArrowheads="1"/>
          </p:cNvSpPr>
          <p:nvPr/>
        </p:nvSpPr>
        <p:spPr bwMode="auto">
          <a:xfrm>
            <a:off x="7931150" y="47434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652" name="Oval 220"/>
          <p:cNvSpPr>
            <a:spLocks noChangeArrowheads="1"/>
          </p:cNvSpPr>
          <p:nvPr/>
        </p:nvSpPr>
        <p:spPr bwMode="auto">
          <a:xfrm>
            <a:off x="5499100" y="3175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653" name="Oval 221"/>
          <p:cNvSpPr>
            <a:spLocks noChangeArrowheads="1"/>
          </p:cNvSpPr>
          <p:nvPr/>
        </p:nvSpPr>
        <p:spPr bwMode="auto">
          <a:xfrm>
            <a:off x="7975600" y="34480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654" name="Oval 222"/>
          <p:cNvSpPr>
            <a:spLocks noChangeArrowheads="1"/>
          </p:cNvSpPr>
          <p:nvPr/>
        </p:nvSpPr>
        <p:spPr bwMode="auto">
          <a:xfrm>
            <a:off x="8058150" y="34925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655" name="Oval 223"/>
          <p:cNvSpPr>
            <a:spLocks noChangeArrowheads="1"/>
          </p:cNvSpPr>
          <p:nvPr/>
        </p:nvSpPr>
        <p:spPr bwMode="auto">
          <a:xfrm>
            <a:off x="8140700" y="36004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656" name="Oval 224"/>
          <p:cNvSpPr>
            <a:spLocks noChangeArrowheads="1"/>
          </p:cNvSpPr>
          <p:nvPr/>
        </p:nvSpPr>
        <p:spPr bwMode="auto">
          <a:xfrm>
            <a:off x="8229600" y="37147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657" name="Oval 225"/>
          <p:cNvSpPr>
            <a:spLocks noChangeArrowheads="1"/>
          </p:cNvSpPr>
          <p:nvPr/>
        </p:nvSpPr>
        <p:spPr bwMode="auto">
          <a:xfrm>
            <a:off x="7696200" y="3657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658" name="Oval 226"/>
          <p:cNvSpPr>
            <a:spLocks noChangeArrowheads="1"/>
          </p:cNvSpPr>
          <p:nvPr/>
        </p:nvSpPr>
        <p:spPr bwMode="auto">
          <a:xfrm>
            <a:off x="7975600" y="35750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659" name="Oval 227"/>
          <p:cNvSpPr>
            <a:spLocks noChangeArrowheads="1"/>
          </p:cNvSpPr>
          <p:nvPr/>
        </p:nvSpPr>
        <p:spPr bwMode="auto">
          <a:xfrm>
            <a:off x="5099050" y="1600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660" name="Oval 228"/>
          <p:cNvSpPr>
            <a:spLocks noChangeArrowheads="1"/>
          </p:cNvSpPr>
          <p:nvPr/>
        </p:nvSpPr>
        <p:spPr bwMode="auto">
          <a:xfrm>
            <a:off x="6965950" y="18859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661" name="Oval 229"/>
          <p:cNvSpPr>
            <a:spLocks noChangeArrowheads="1"/>
          </p:cNvSpPr>
          <p:nvPr/>
        </p:nvSpPr>
        <p:spPr bwMode="auto">
          <a:xfrm>
            <a:off x="4483100" y="15303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662" name="Oval 230"/>
          <p:cNvSpPr>
            <a:spLocks noChangeArrowheads="1"/>
          </p:cNvSpPr>
          <p:nvPr/>
        </p:nvSpPr>
        <p:spPr bwMode="auto">
          <a:xfrm>
            <a:off x="4711700" y="15684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663" name="Oval 231"/>
          <p:cNvSpPr>
            <a:spLocks noChangeArrowheads="1"/>
          </p:cNvSpPr>
          <p:nvPr/>
        </p:nvSpPr>
        <p:spPr bwMode="auto">
          <a:xfrm>
            <a:off x="7054850" y="24828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664" name="Oval 232"/>
          <p:cNvSpPr>
            <a:spLocks noChangeArrowheads="1"/>
          </p:cNvSpPr>
          <p:nvPr/>
        </p:nvSpPr>
        <p:spPr bwMode="auto">
          <a:xfrm>
            <a:off x="7258050" y="36385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665" name="Oval 233"/>
          <p:cNvSpPr>
            <a:spLocks noChangeArrowheads="1"/>
          </p:cNvSpPr>
          <p:nvPr/>
        </p:nvSpPr>
        <p:spPr bwMode="auto">
          <a:xfrm>
            <a:off x="7112000" y="22145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666" name="Oval 234"/>
          <p:cNvSpPr>
            <a:spLocks noChangeArrowheads="1"/>
          </p:cNvSpPr>
          <p:nvPr/>
        </p:nvSpPr>
        <p:spPr bwMode="auto">
          <a:xfrm>
            <a:off x="6686550" y="11303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667" name="Oval 235"/>
          <p:cNvSpPr>
            <a:spLocks noChangeArrowheads="1"/>
          </p:cNvSpPr>
          <p:nvPr/>
        </p:nvSpPr>
        <p:spPr bwMode="auto">
          <a:xfrm>
            <a:off x="6553200" y="1981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668" name="Oval 236"/>
          <p:cNvSpPr>
            <a:spLocks noChangeArrowheads="1"/>
          </p:cNvSpPr>
          <p:nvPr/>
        </p:nvSpPr>
        <p:spPr bwMode="auto">
          <a:xfrm>
            <a:off x="5410200" y="3886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669" name="Oval 237"/>
          <p:cNvSpPr>
            <a:spLocks noChangeArrowheads="1"/>
          </p:cNvSpPr>
          <p:nvPr/>
        </p:nvSpPr>
        <p:spPr bwMode="auto">
          <a:xfrm>
            <a:off x="5372100" y="3657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670" name="Oval 238"/>
          <p:cNvSpPr>
            <a:spLocks noChangeArrowheads="1"/>
          </p:cNvSpPr>
          <p:nvPr/>
        </p:nvSpPr>
        <p:spPr bwMode="auto">
          <a:xfrm>
            <a:off x="5518150" y="2794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671" name="Oval 239"/>
          <p:cNvSpPr>
            <a:spLocks noChangeArrowheads="1"/>
          </p:cNvSpPr>
          <p:nvPr/>
        </p:nvSpPr>
        <p:spPr bwMode="auto">
          <a:xfrm>
            <a:off x="6432550" y="2514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672" name="Oval 240"/>
          <p:cNvSpPr>
            <a:spLocks noChangeArrowheads="1"/>
          </p:cNvSpPr>
          <p:nvPr/>
        </p:nvSpPr>
        <p:spPr bwMode="auto">
          <a:xfrm>
            <a:off x="6761163" y="61102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673" name="Oval 241"/>
          <p:cNvSpPr>
            <a:spLocks noChangeArrowheads="1"/>
          </p:cNvSpPr>
          <p:nvPr/>
        </p:nvSpPr>
        <p:spPr bwMode="auto">
          <a:xfrm>
            <a:off x="5969000" y="52768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674" name="Oval 242"/>
          <p:cNvSpPr>
            <a:spLocks noChangeArrowheads="1"/>
          </p:cNvSpPr>
          <p:nvPr/>
        </p:nvSpPr>
        <p:spPr bwMode="auto">
          <a:xfrm>
            <a:off x="258763" y="38957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675" name="Oval 243"/>
          <p:cNvSpPr>
            <a:spLocks noChangeArrowheads="1"/>
          </p:cNvSpPr>
          <p:nvPr/>
        </p:nvSpPr>
        <p:spPr bwMode="auto">
          <a:xfrm>
            <a:off x="319088" y="41084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676" name="Oval 244"/>
          <p:cNvSpPr>
            <a:spLocks noChangeArrowheads="1"/>
          </p:cNvSpPr>
          <p:nvPr/>
        </p:nvSpPr>
        <p:spPr bwMode="auto">
          <a:xfrm>
            <a:off x="5624513" y="42195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677" name="Oval 245"/>
          <p:cNvSpPr>
            <a:spLocks noChangeArrowheads="1"/>
          </p:cNvSpPr>
          <p:nvPr/>
        </p:nvSpPr>
        <p:spPr bwMode="auto">
          <a:xfrm>
            <a:off x="5624513" y="40259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678" name="Oval 246"/>
          <p:cNvSpPr>
            <a:spLocks noChangeArrowheads="1"/>
          </p:cNvSpPr>
          <p:nvPr/>
        </p:nvSpPr>
        <p:spPr bwMode="auto">
          <a:xfrm>
            <a:off x="5695950" y="38735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679" name="Oval 247"/>
          <p:cNvSpPr>
            <a:spLocks noChangeArrowheads="1"/>
          </p:cNvSpPr>
          <p:nvPr/>
        </p:nvSpPr>
        <p:spPr bwMode="auto">
          <a:xfrm>
            <a:off x="3867150" y="18605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680" name="Oval 248"/>
          <p:cNvSpPr>
            <a:spLocks noChangeArrowheads="1"/>
          </p:cNvSpPr>
          <p:nvPr/>
        </p:nvSpPr>
        <p:spPr bwMode="auto">
          <a:xfrm>
            <a:off x="6394450" y="41290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681" name="Oval 249"/>
          <p:cNvSpPr>
            <a:spLocks noChangeArrowheads="1"/>
          </p:cNvSpPr>
          <p:nvPr/>
        </p:nvSpPr>
        <p:spPr bwMode="auto">
          <a:xfrm>
            <a:off x="8050213" y="53879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682" name="Oval 250"/>
          <p:cNvSpPr>
            <a:spLocks noChangeArrowheads="1"/>
          </p:cNvSpPr>
          <p:nvPr/>
        </p:nvSpPr>
        <p:spPr bwMode="auto">
          <a:xfrm>
            <a:off x="4354513" y="9461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683" name="Oval 251"/>
          <p:cNvSpPr>
            <a:spLocks noChangeArrowheads="1"/>
          </p:cNvSpPr>
          <p:nvPr/>
        </p:nvSpPr>
        <p:spPr bwMode="auto">
          <a:xfrm>
            <a:off x="8140700" y="52546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684" name="Oval 252"/>
          <p:cNvSpPr>
            <a:spLocks noChangeArrowheads="1"/>
          </p:cNvSpPr>
          <p:nvPr/>
        </p:nvSpPr>
        <p:spPr bwMode="auto">
          <a:xfrm>
            <a:off x="8312150" y="51657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685" name="Oval 253"/>
          <p:cNvSpPr>
            <a:spLocks noChangeArrowheads="1"/>
          </p:cNvSpPr>
          <p:nvPr/>
        </p:nvSpPr>
        <p:spPr bwMode="auto">
          <a:xfrm>
            <a:off x="8385175" y="50419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686" name="Oval 254"/>
          <p:cNvSpPr>
            <a:spLocks noChangeArrowheads="1"/>
          </p:cNvSpPr>
          <p:nvPr/>
        </p:nvSpPr>
        <p:spPr bwMode="auto">
          <a:xfrm>
            <a:off x="3908425" y="27352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687" name="Oval 255"/>
          <p:cNvSpPr>
            <a:spLocks noChangeArrowheads="1"/>
          </p:cNvSpPr>
          <p:nvPr/>
        </p:nvSpPr>
        <p:spPr bwMode="auto">
          <a:xfrm>
            <a:off x="6818313" y="21732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688" name="Oval 256"/>
          <p:cNvSpPr>
            <a:spLocks noChangeArrowheads="1"/>
          </p:cNvSpPr>
          <p:nvPr/>
        </p:nvSpPr>
        <p:spPr bwMode="auto">
          <a:xfrm>
            <a:off x="7162800" y="6191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689" name="Oval 257"/>
          <p:cNvSpPr>
            <a:spLocks noChangeArrowheads="1"/>
          </p:cNvSpPr>
          <p:nvPr/>
        </p:nvSpPr>
        <p:spPr bwMode="auto">
          <a:xfrm>
            <a:off x="5475288" y="16510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690" name="Oval 258"/>
          <p:cNvSpPr>
            <a:spLocks noChangeArrowheads="1"/>
          </p:cNvSpPr>
          <p:nvPr/>
        </p:nvSpPr>
        <p:spPr bwMode="auto">
          <a:xfrm>
            <a:off x="6237288" y="8794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691" name="Oval 259"/>
          <p:cNvSpPr>
            <a:spLocks noChangeArrowheads="1"/>
          </p:cNvSpPr>
          <p:nvPr/>
        </p:nvSpPr>
        <p:spPr bwMode="auto">
          <a:xfrm>
            <a:off x="5087938" y="9096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692" name="Oval 260"/>
          <p:cNvSpPr>
            <a:spLocks noChangeArrowheads="1"/>
          </p:cNvSpPr>
          <p:nvPr/>
        </p:nvSpPr>
        <p:spPr bwMode="auto">
          <a:xfrm>
            <a:off x="6696075" y="8651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693" name="Oval 261"/>
          <p:cNvSpPr>
            <a:spLocks noChangeArrowheads="1"/>
          </p:cNvSpPr>
          <p:nvPr/>
        </p:nvSpPr>
        <p:spPr bwMode="auto">
          <a:xfrm>
            <a:off x="6746875" y="7032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694" name="Oval 262"/>
          <p:cNvSpPr>
            <a:spLocks noChangeArrowheads="1"/>
          </p:cNvSpPr>
          <p:nvPr/>
        </p:nvSpPr>
        <p:spPr bwMode="auto">
          <a:xfrm>
            <a:off x="4660900" y="1143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695" name="Oval 263"/>
          <p:cNvSpPr>
            <a:spLocks noChangeArrowheads="1"/>
          </p:cNvSpPr>
          <p:nvPr/>
        </p:nvSpPr>
        <p:spPr bwMode="auto">
          <a:xfrm>
            <a:off x="5900738" y="5334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696" name="Oval 264"/>
          <p:cNvSpPr>
            <a:spLocks noChangeArrowheads="1"/>
          </p:cNvSpPr>
          <p:nvPr/>
        </p:nvSpPr>
        <p:spPr bwMode="auto">
          <a:xfrm>
            <a:off x="4502150" y="16224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697" name="Oval 265"/>
          <p:cNvSpPr>
            <a:spLocks noChangeArrowheads="1"/>
          </p:cNvSpPr>
          <p:nvPr/>
        </p:nvSpPr>
        <p:spPr bwMode="auto">
          <a:xfrm>
            <a:off x="4695825" y="14097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698" name="Oval 266"/>
          <p:cNvSpPr>
            <a:spLocks noChangeArrowheads="1"/>
          </p:cNvSpPr>
          <p:nvPr/>
        </p:nvSpPr>
        <p:spPr bwMode="auto">
          <a:xfrm>
            <a:off x="7315200" y="434181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699" name="Oval 267"/>
          <p:cNvSpPr>
            <a:spLocks noChangeArrowheads="1"/>
          </p:cNvSpPr>
          <p:nvPr/>
        </p:nvSpPr>
        <p:spPr bwMode="auto">
          <a:xfrm>
            <a:off x="8105775" y="443071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700" name="Oval 268"/>
          <p:cNvSpPr>
            <a:spLocks noChangeArrowheads="1"/>
          </p:cNvSpPr>
          <p:nvPr/>
        </p:nvSpPr>
        <p:spPr bwMode="auto">
          <a:xfrm>
            <a:off x="5668963" y="20716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701" name="Oval 269"/>
          <p:cNvSpPr>
            <a:spLocks noChangeArrowheads="1"/>
          </p:cNvSpPr>
          <p:nvPr/>
        </p:nvSpPr>
        <p:spPr bwMode="auto">
          <a:xfrm>
            <a:off x="6935788" y="14176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702" name="Oval 270"/>
          <p:cNvSpPr>
            <a:spLocks noChangeArrowheads="1"/>
          </p:cNvSpPr>
          <p:nvPr/>
        </p:nvSpPr>
        <p:spPr bwMode="auto">
          <a:xfrm>
            <a:off x="8131175" y="42989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703" name="Oval 271"/>
          <p:cNvSpPr>
            <a:spLocks noChangeArrowheads="1"/>
          </p:cNvSpPr>
          <p:nvPr/>
        </p:nvSpPr>
        <p:spPr bwMode="auto">
          <a:xfrm>
            <a:off x="5084763" y="45640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704" name="Oval 272"/>
          <p:cNvSpPr>
            <a:spLocks noChangeArrowheads="1"/>
          </p:cNvSpPr>
          <p:nvPr/>
        </p:nvSpPr>
        <p:spPr bwMode="auto">
          <a:xfrm>
            <a:off x="5548313" y="24796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705" name="Oval 273"/>
          <p:cNvSpPr>
            <a:spLocks noChangeArrowheads="1"/>
          </p:cNvSpPr>
          <p:nvPr/>
        </p:nvSpPr>
        <p:spPr bwMode="auto">
          <a:xfrm>
            <a:off x="5305425" y="32321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706" name="Oval 274"/>
          <p:cNvSpPr>
            <a:spLocks noChangeArrowheads="1"/>
          </p:cNvSpPr>
          <p:nvPr/>
        </p:nvSpPr>
        <p:spPr bwMode="auto">
          <a:xfrm>
            <a:off x="7796213" y="41021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707" name="Oval 275"/>
          <p:cNvSpPr>
            <a:spLocks noChangeArrowheads="1"/>
          </p:cNvSpPr>
          <p:nvPr/>
        </p:nvSpPr>
        <p:spPr bwMode="auto">
          <a:xfrm>
            <a:off x="7948613" y="44275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708" name="Oval 276"/>
          <p:cNvSpPr>
            <a:spLocks noChangeArrowheads="1"/>
          </p:cNvSpPr>
          <p:nvPr/>
        </p:nvSpPr>
        <p:spPr bwMode="auto">
          <a:xfrm>
            <a:off x="8101013" y="45799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709" name="Oval 277"/>
          <p:cNvSpPr>
            <a:spLocks noChangeArrowheads="1"/>
          </p:cNvSpPr>
          <p:nvPr/>
        </p:nvSpPr>
        <p:spPr bwMode="auto">
          <a:xfrm>
            <a:off x="7542213" y="40417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710" name="Oval 278"/>
          <p:cNvSpPr>
            <a:spLocks noChangeArrowheads="1"/>
          </p:cNvSpPr>
          <p:nvPr/>
        </p:nvSpPr>
        <p:spPr bwMode="auto">
          <a:xfrm>
            <a:off x="8253413" y="31067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711" name="Oval 279"/>
          <p:cNvSpPr>
            <a:spLocks noChangeArrowheads="1"/>
          </p:cNvSpPr>
          <p:nvPr/>
        </p:nvSpPr>
        <p:spPr bwMode="auto">
          <a:xfrm>
            <a:off x="6640513" y="13970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712" name="Oval 280"/>
          <p:cNvSpPr>
            <a:spLocks noChangeArrowheads="1"/>
          </p:cNvSpPr>
          <p:nvPr/>
        </p:nvSpPr>
        <p:spPr bwMode="auto">
          <a:xfrm>
            <a:off x="5473700" y="36623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713" name="Oval 281"/>
          <p:cNvSpPr>
            <a:spLocks noChangeArrowheads="1"/>
          </p:cNvSpPr>
          <p:nvPr/>
        </p:nvSpPr>
        <p:spPr bwMode="auto">
          <a:xfrm>
            <a:off x="7189788" y="13255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714" name="Oval 282"/>
          <p:cNvSpPr>
            <a:spLocks noChangeArrowheads="1"/>
          </p:cNvSpPr>
          <p:nvPr/>
        </p:nvSpPr>
        <p:spPr bwMode="auto">
          <a:xfrm>
            <a:off x="4422775" y="20875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715" name="Oval 283"/>
          <p:cNvSpPr>
            <a:spLocks noChangeArrowheads="1"/>
          </p:cNvSpPr>
          <p:nvPr/>
        </p:nvSpPr>
        <p:spPr bwMode="auto">
          <a:xfrm>
            <a:off x="5072063" y="35909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716" name="Oval 284"/>
          <p:cNvSpPr>
            <a:spLocks noChangeArrowheads="1"/>
          </p:cNvSpPr>
          <p:nvPr/>
        </p:nvSpPr>
        <p:spPr bwMode="auto">
          <a:xfrm>
            <a:off x="5591175" y="31908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717" name="Oval 285"/>
          <p:cNvSpPr>
            <a:spLocks noChangeArrowheads="1"/>
          </p:cNvSpPr>
          <p:nvPr/>
        </p:nvSpPr>
        <p:spPr bwMode="auto">
          <a:xfrm>
            <a:off x="7835900" y="47275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718" name="Oval 286"/>
          <p:cNvSpPr>
            <a:spLocks noChangeArrowheads="1"/>
          </p:cNvSpPr>
          <p:nvPr/>
        </p:nvSpPr>
        <p:spPr bwMode="auto">
          <a:xfrm>
            <a:off x="7388225" y="42592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719" name="Oval 287"/>
          <p:cNvSpPr>
            <a:spLocks noChangeArrowheads="1"/>
          </p:cNvSpPr>
          <p:nvPr/>
        </p:nvSpPr>
        <p:spPr bwMode="auto">
          <a:xfrm>
            <a:off x="6808788" y="23463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720" name="Oval 288"/>
          <p:cNvSpPr>
            <a:spLocks noChangeArrowheads="1"/>
          </p:cNvSpPr>
          <p:nvPr/>
        </p:nvSpPr>
        <p:spPr bwMode="auto">
          <a:xfrm>
            <a:off x="6859588" y="24653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721" name="Oval 289"/>
          <p:cNvSpPr>
            <a:spLocks noChangeArrowheads="1"/>
          </p:cNvSpPr>
          <p:nvPr/>
        </p:nvSpPr>
        <p:spPr bwMode="auto">
          <a:xfrm>
            <a:off x="6961188" y="24987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722" name="Oval 290"/>
          <p:cNvSpPr>
            <a:spLocks noChangeArrowheads="1"/>
          </p:cNvSpPr>
          <p:nvPr/>
        </p:nvSpPr>
        <p:spPr bwMode="auto">
          <a:xfrm>
            <a:off x="6858000" y="2362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723" name="Oval 291"/>
          <p:cNvSpPr>
            <a:spLocks noChangeArrowheads="1"/>
          </p:cNvSpPr>
          <p:nvPr/>
        </p:nvSpPr>
        <p:spPr bwMode="auto">
          <a:xfrm>
            <a:off x="4813300" y="1295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724" name="Oval 292"/>
          <p:cNvSpPr>
            <a:spLocks noChangeArrowheads="1"/>
          </p:cNvSpPr>
          <p:nvPr/>
        </p:nvSpPr>
        <p:spPr bwMode="auto">
          <a:xfrm>
            <a:off x="4465638" y="10064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725" name="Oval 293"/>
          <p:cNvSpPr>
            <a:spLocks noChangeArrowheads="1"/>
          </p:cNvSpPr>
          <p:nvPr/>
        </p:nvSpPr>
        <p:spPr bwMode="auto">
          <a:xfrm>
            <a:off x="4187825" y="7953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726" name="Oval 294"/>
          <p:cNvSpPr>
            <a:spLocks noChangeArrowheads="1"/>
          </p:cNvSpPr>
          <p:nvPr/>
        </p:nvSpPr>
        <p:spPr bwMode="auto">
          <a:xfrm>
            <a:off x="4330700" y="30638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727" name="Oval 295"/>
          <p:cNvSpPr>
            <a:spLocks noChangeArrowheads="1"/>
          </p:cNvSpPr>
          <p:nvPr/>
        </p:nvSpPr>
        <p:spPr bwMode="auto">
          <a:xfrm>
            <a:off x="7621588" y="17065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728" name="Oval 296"/>
          <p:cNvSpPr>
            <a:spLocks noChangeArrowheads="1"/>
          </p:cNvSpPr>
          <p:nvPr/>
        </p:nvSpPr>
        <p:spPr bwMode="auto">
          <a:xfrm>
            <a:off x="6165850" y="14271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729" name="Oval 297"/>
          <p:cNvSpPr>
            <a:spLocks noChangeArrowheads="1"/>
          </p:cNvSpPr>
          <p:nvPr/>
        </p:nvSpPr>
        <p:spPr bwMode="auto">
          <a:xfrm>
            <a:off x="7924800" y="4572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730" name="Oval 298"/>
          <p:cNvSpPr>
            <a:spLocks noChangeArrowheads="1"/>
          </p:cNvSpPr>
          <p:nvPr/>
        </p:nvSpPr>
        <p:spPr bwMode="auto">
          <a:xfrm>
            <a:off x="7891463" y="40973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731" name="Oval 299"/>
          <p:cNvSpPr>
            <a:spLocks noChangeArrowheads="1"/>
          </p:cNvSpPr>
          <p:nvPr/>
        </p:nvSpPr>
        <p:spPr bwMode="auto">
          <a:xfrm>
            <a:off x="8026400" y="4013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732" name="Oval 300"/>
          <p:cNvSpPr>
            <a:spLocks noChangeArrowheads="1"/>
          </p:cNvSpPr>
          <p:nvPr/>
        </p:nvSpPr>
        <p:spPr bwMode="auto">
          <a:xfrm>
            <a:off x="7891463" y="42259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733" name="Oval 301"/>
          <p:cNvSpPr>
            <a:spLocks noChangeArrowheads="1"/>
          </p:cNvSpPr>
          <p:nvPr/>
        </p:nvSpPr>
        <p:spPr bwMode="auto">
          <a:xfrm>
            <a:off x="7813675" y="48085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734" name="Oval 302"/>
          <p:cNvSpPr>
            <a:spLocks noChangeArrowheads="1"/>
          </p:cNvSpPr>
          <p:nvPr/>
        </p:nvSpPr>
        <p:spPr bwMode="auto">
          <a:xfrm>
            <a:off x="8043863" y="43846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735" name="Oval 303"/>
          <p:cNvSpPr>
            <a:spLocks noChangeArrowheads="1"/>
          </p:cNvSpPr>
          <p:nvPr/>
        </p:nvSpPr>
        <p:spPr bwMode="auto">
          <a:xfrm>
            <a:off x="8043863" y="42497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736" name="Oval 304"/>
          <p:cNvSpPr>
            <a:spLocks noChangeArrowheads="1"/>
          </p:cNvSpPr>
          <p:nvPr/>
        </p:nvSpPr>
        <p:spPr bwMode="auto">
          <a:xfrm>
            <a:off x="7772400" y="4572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737" name="Oval 305"/>
          <p:cNvSpPr>
            <a:spLocks noChangeArrowheads="1"/>
          </p:cNvSpPr>
          <p:nvPr/>
        </p:nvSpPr>
        <p:spPr bwMode="auto">
          <a:xfrm>
            <a:off x="7848600" y="40719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738" name="Oval 306"/>
          <p:cNvSpPr>
            <a:spLocks noChangeArrowheads="1"/>
          </p:cNvSpPr>
          <p:nvPr/>
        </p:nvSpPr>
        <p:spPr bwMode="auto">
          <a:xfrm>
            <a:off x="7256463" y="46640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739" name="Oval 307"/>
          <p:cNvSpPr>
            <a:spLocks noChangeArrowheads="1"/>
          </p:cNvSpPr>
          <p:nvPr/>
        </p:nvSpPr>
        <p:spPr bwMode="auto">
          <a:xfrm>
            <a:off x="7797800" y="46132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740" name="Oval 308"/>
          <p:cNvSpPr>
            <a:spLocks noChangeArrowheads="1"/>
          </p:cNvSpPr>
          <p:nvPr/>
        </p:nvSpPr>
        <p:spPr bwMode="auto">
          <a:xfrm>
            <a:off x="7637463" y="46736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741" name="Oval 309"/>
          <p:cNvSpPr>
            <a:spLocks noChangeArrowheads="1"/>
          </p:cNvSpPr>
          <p:nvPr/>
        </p:nvSpPr>
        <p:spPr bwMode="auto">
          <a:xfrm>
            <a:off x="8196263" y="44021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742" name="Oval 310"/>
          <p:cNvSpPr>
            <a:spLocks noChangeArrowheads="1"/>
          </p:cNvSpPr>
          <p:nvPr/>
        </p:nvSpPr>
        <p:spPr bwMode="auto">
          <a:xfrm>
            <a:off x="7748588" y="40719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743" name="Oval 311"/>
          <p:cNvSpPr>
            <a:spLocks noChangeArrowheads="1"/>
          </p:cNvSpPr>
          <p:nvPr/>
        </p:nvSpPr>
        <p:spPr bwMode="auto">
          <a:xfrm>
            <a:off x="7535863" y="41306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744" name="Oval 312"/>
          <p:cNvSpPr>
            <a:spLocks noChangeArrowheads="1"/>
          </p:cNvSpPr>
          <p:nvPr/>
        </p:nvSpPr>
        <p:spPr bwMode="auto">
          <a:xfrm>
            <a:off x="7993063" y="45291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745" name="Oval 313"/>
          <p:cNvSpPr>
            <a:spLocks noChangeArrowheads="1"/>
          </p:cNvSpPr>
          <p:nvPr/>
        </p:nvSpPr>
        <p:spPr bwMode="auto">
          <a:xfrm>
            <a:off x="7924800" y="3505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746" name="Oval 314"/>
          <p:cNvSpPr>
            <a:spLocks noChangeArrowheads="1"/>
          </p:cNvSpPr>
          <p:nvPr/>
        </p:nvSpPr>
        <p:spPr bwMode="auto">
          <a:xfrm>
            <a:off x="8077200" y="3657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747" name="Oval 315"/>
          <p:cNvSpPr>
            <a:spLocks noChangeArrowheads="1"/>
          </p:cNvSpPr>
          <p:nvPr/>
        </p:nvSpPr>
        <p:spPr bwMode="auto">
          <a:xfrm>
            <a:off x="8153400" y="35131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748" name="Oval 316"/>
          <p:cNvSpPr>
            <a:spLocks noChangeArrowheads="1"/>
          </p:cNvSpPr>
          <p:nvPr/>
        </p:nvSpPr>
        <p:spPr bwMode="auto">
          <a:xfrm>
            <a:off x="8483600" y="3708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749" name="Oval 317"/>
          <p:cNvSpPr>
            <a:spLocks noChangeArrowheads="1"/>
          </p:cNvSpPr>
          <p:nvPr/>
        </p:nvSpPr>
        <p:spPr bwMode="auto">
          <a:xfrm>
            <a:off x="7064375" y="33337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750" name="Oval 318"/>
          <p:cNvSpPr>
            <a:spLocks noChangeArrowheads="1"/>
          </p:cNvSpPr>
          <p:nvPr/>
        </p:nvSpPr>
        <p:spPr bwMode="auto">
          <a:xfrm>
            <a:off x="7670800" y="515461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751" name="Oval 319"/>
          <p:cNvSpPr>
            <a:spLocks noChangeArrowheads="1"/>
          </p:cNvSpPr>
          <p:nvPr/>
        </p:nvSpPr>
        <p:spPr bwMode="auto">
          <a:xfrm>
            <a:off x="7874000" y="4445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752" name="Oval 320"/>
          <p:cNvSpPr>
            <a:spLocks noChangeArrowheads="1"/>
          </p:cNvSpPr>
          <p:nvPr/>
        </p:nvSpPr>
        <p:spPr bwMode="auto">
          <a:xfrm>
            <a:off x="7983538" y="47164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753" name="Oval 321"/>
          <p:cNvSpPr>
            <a:spLocks noChangeArrowheads="1"/>
          </p:cNvSpPr>
          <p:nvPr/>
        </p:nvSpPr>
        <p:spPr bwMode="auto">
          <a:xfrm>
            <a:off x="7112000" y="34861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754" name="Oval 322"/>
          <p:cNvSpPr>
            <a:spLocks noChangeArrowheads="1"/>
          </p:cNvSpPr>
          <p:nvPr/>
        </p:nvSpPr>
        <p:spPr bwMode="auto">
          <a:xfrm>
            <a:off x="8118475" y="42751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755" name="Oval 323"/>
          <p:cNvSpPr>
            <a:spLocks noChangeArrowheads="1"/>
          </p:cNvSpPr>
          <p:nvPr/>
        </p:nvSpPr>
        <p:spPr bwMode="auto">
          <a:xfrm>
            <a:off x="7772400" y="3962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756" name="Oval 324"/>
          <p:cNvSpPr>
            <a:spLocks noChangeArrowheads="1"/>
          </p:cNvSpPr>
          <p:nvPr/>
        </p:nvSpPr>
        <p:spPr bwMode="auto">
          <a:xfrm>
            <a:off x="7518400" y="45894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757" name="Oval 325"/>
          <p:cNvSpPr>
            <a:spLocks noChangeArrowheads="1"/>
          </p:cNvSpPr>
          <p:nvPr/>
        </p:nvSpPr>
        <p:spPr bwMode="auto">
          <a:xfrm>
            <a:off x="7696200" y="49101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758" name="Oval 326"/>
          <p:cNvSpPr>
            <a:spLocks noChangeArrowheads="1"/>
          </p:cNvSpPr>
          <p:nvPr/>
        </p:nvSpPr>
        <p:spPr bwMode="auto">
          <a:xfrm>
            <a:off x="8135938" y="43434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759" name="Oval 327"/>
          <p:cNvSpPr>
            <a:spLocks noChangeArrowheads="1"/>
          </p:cNvSpPr>
          <p:nvPr/>
        </p:nvSpPr>
        <p:spPr bwMode="auto">
          <a:xfrm>
            <a:off x="8067675" y="41814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760" name="Oval 328"/>
          <p:cNvSpPr>
            <a:spLocks noChangeArrowheads="1"/>
          </p:cNvSpPr>
          <p:nvPr/>
        </p:nvSpPr>
        <p:spPr bwMode="auto">
          <a:xfrm>
            <a:off x="7848600" y="4902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761" name="Oval 329"/>
          <p:cNvSpPr>
            <a:spLocks noChangeArrowheads="1"/>
          </p:cNvSpPr>
          <p:nvPr/>
        </p:nvSpPr>
        <p:spPr bwMode="auto">
          <a:xfrm>
            <a:off x="7797800" y="4191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762" name="Oval 330"/>
          <p:cNvSpPr>
            <a:spLocks noChangeArrowheads="1"/>
          </p:cNvSpPr>
          <p:nvPr/>
        </p:nvSpPr>
        <p:spPr bwMode="auto">
          <a:xfrm>
            <a:off x="5156200" y="44608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763" name="Oval 331"/>
          <p:cNvSpPr>
            <a:spLocks noChangeArrowheads="1"/>
          </p:cNvSpPr>
          <p:nvPr/>
        </p:nvSpPr>
        <p:spPr bwMode="auto">
          <a:xfrm>
            <a:off x="6654800" y="23272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764" name="Oval 332"/>
          <p:cNvSpPr>
            <a:spLocks noChangeArrowheads="1"/>
          </p:cNvSpPr>
          <p:nvPr/>
        </p:nvSpPr>
        <p:spPr bwMode="auto">
          <a:xfrm>
            <a:off x="6443663" y="21748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765" name="Oval 333"/>
          <p:cNvSpPr>
            <a:spLocks noChangeArrowheads="1"/>
          </p:cNvSpPr>
          <p:nvPr/>
        </p:nvSpPr>
        <p:spPr bwMode="auto">
          <a:xfrm>
            <a:off x="7358063" y="14557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766" name="Oval 334"/>
          <p:cNvSpPr>
            <a:spLocks noChangeArrowheads="1"/>
          </p:cNvSpPr>
          <p:nvPr/>
        </p:nvSpPr>
        <p:spPr bwMode="auto">
          <a:xfrm>
            <a:off x="6580188" y="21669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767" name="Oval 335"/>
          <p:cNvSpPr>
            <a:spLocks noChangeArrowheads="1"/>
          </p:cNvSpPr>
          <p:nvPr/>
        </p:nvSpPr>
        <p:spPr bwMode="auto">
          <a:xfrm>
            <a:off x="6419850" y="22939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768" name="Oval 336"/>
          <p:cNvSpPr>
            <a:spLocks noChangeArrowheads="1"/>
          </p:cNvSpPr>
          <p:nvPr/>
        </p:nvSpPr>
        <p:spPr bwMode="auto">
          <a:xfrm>
            <a:off x="6453188" y="14303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769" name="Oval 337"/>
          <p:cNvSpPr>
            <a:spLocks noChangeArrowheads="1"/>
          </p:cNvSpPr>
          <p:nvPr/>
        </p:nvSpPr>
        <p:spPr bwMode="auto">
          <a:xfrm>
            <a:off x="6775450" y="144621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770" name="Oval 338"/>
          <p:cNvSpPr>
            <a:spLocks noChangeArrowheads="1"/>
          </p:cNvSpPr>
          <p:nvPr/>
        </p:nvSpPr>
        <p:spPr bwMode="auto">
          <a:xfrm>
            <a:off x="2954338" y="31829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771" name="Oval 339"/>
          <p:cNvSpPr>
            <a:spLocks noChangeArrowheads="1"/>
          </p:cNvSpPr>
          <p:nvPr/>
        </p:nvSpPr>
        <p:spPr bwMode="auto">
          <a:xfrm>
            <a:off x="4391025" y="18208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772" name="Oval 340"/>
          <p:cNvSpPr>
            <a:spLocks noChangeArrowheads="1"/>
          </p:cNvSpPr>
          <p:nvPr/>
        </p:nvSpPr>
        <p:spPr bwMode="auto">
          <a:xfrm>
            <a:off x="7915275" y="36274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773" name="Oval 341"/>
          <p:cNvSpPr>
            <a:spLocks noChangeArrowheads="1"/>
          </p:cNvSpPr>
          <p:nvPr/>
        </p:nvSpPr>
        <p:spPr bwMode="auto">
          <a:xfrm>
            <a:off x="5416550" y="29257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774" name="Oval 342"/>
          <p:cNvSpPr>
            <a:spLocks noChangeArrowheads="1"/>
          </p:cNvSpPr>
          <p:nvPr/>
        </p:nvSpPr>
        <p:spPr bwMode="auto">
          <a:xfrm>
            <a:off x="4938713" y="37687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775" name="Oval 343"/>
          <p:cNvSpPr>
            <a:spLocks noChangeArrowheads="1"/>
          </p:cNvSpPr>
          <p:nvPr/>
        </p:nvSpPr>
        <p:spPr bwMode="auto">
          <a:xfrm>
            <a:off x="4156075" y="274161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776" name="Oval 344"/>
          <p:cNvSpPr>
            <a:spLocks noChangeArrowheads="1"/>
          </p:cNvSpPr>
          <p:nvPr/>
        </p:nvSpPr>
        <p:spPr bwMode="auto">
          <a:xfrm>
            <a:off x="4867275" y="34226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777" name="Oval 345"/>
          <p:cNvSpPr>
            <a:spLocks noChangeArrowheads="1"/>
          </p:cNvSpPr>
          <p:nvPr/>
        </p:nvSpPr>
        <p:spPr bwMode="auto">
          <a:xfrm>
            <a:off x="5019675" y="35750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778" name="Oval 346"/>
          <p:cNvSpPr>
            <a:spLocks noChangeArrowheads="1"/>
          </p:cNvSpPr>
          <p:nvPr/>
        </p:nvSpPr>
        <p:spPr bwMode="auto">
          <a:xfrm>
            <a:off x="5162550" y="35655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779" name="Oval 347"/>
          <p:cNvSpPr>
            <a:spLocks noChangeArrowheads="1"/>
          </p:cNvSpPr>
          <p:nvPr/>
        </p:nvSpPr>
        <p:spPr bwMode="auto">
          <a:xfrm>
            <a:off x="4800600" y="3200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780" name="Oval 348"/>
          <p:cNvSpPr>
            <a:spLocks noChangeArrowheads="1"/>
          </p:cNvSpPr>
          <p:nvPr/>
        </p:nvSpPr>
        <p:spPr bwMode="auto">
          <a:xfrm>
            <a:off x="7508875" y="42545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781" name="Oval 349"/>
          <p:cNvSpPr>
            <a:spLocks noChangeArrowheads="1"/>
          </p:cNvSpPr>
          <p:nvPr/>
        </p:nvSpPr>
        <p:spPr bwMode="auto">
          <a:xfrm>
            <a:off x="4975225" y="11334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782" name="Oval 350"/>
          <p:cNvSpPr>
            <a:spLocks noChangeArrowheads="1"/>
          </p:cNvSpPr>
          <p:nvPr/>
        </p:nvSpPr>
        <p:spPr bwMode="auto">
          <a:xfrm>
            <a:off x="5262563" y="40989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783" name="Oval 351"/>
          <p:cNvSpPr>
            <a:spLocks noChangeArrowheads="1"/>
          </p:cNvSpPr>
          <p:nvPr/>
        </p:nvSpPr>
        <p:spPr bwMode="auto">
          <a:xfrm>
            <a:off x="6662738" y="22098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784" name="Oval 352"/>
          <p:cNvSpPr>
            <a:spLocks noChangeArrowheads="1"/>
          </p:cNvSpPr>
          <p:nvPr/>
        </p:nvSpPr>
        <p:spPr bwMode="auto">
          <a:xfrm>
            <a:off x="7661275" y="44069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785" name="Oval 353"/>
          <p:cNvSpPr>
            <a:spLocks noChangeArrowheads="1"/>
          </p:cNvSpPr>
          <p:nvPr/>
        </p:nvSpPr>
        <p:spPr bwMode="auto">
          <a:xfrm>
            <a:off x="6848475" y="10175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786" name="Oval 354"/>
          <p:cNvSpPr>
            <a:spLocks noChangeArrowheads="1"/>
          </p:cNvSpPr>
          <p:nvPr/>
        </p:nvSpPr>
        <p:spPr bwMode="auto">
          <a:xfrm>
            <a:off x="7000875" y="11699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787" name="Oval 355"/>
          <p:cNvSpPr>
            <a:spLocks noChangeArrowheads="1"/>
          </p:cNvSpPr>
          <p:nvPr/>
        </p:nvSpPr>
        <p:spPr bwMode="auto">
          <a:xfrm>
            <a:off x="6970713" y="8255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788" name="Oval 356"/>
          <p:cNvSpPr>
            <a:spLocks noChangeArrowheads="1"/>
          </p:cNvSpPr>
          <p:nvPr/>
        </p:nvSpPr>
        <p:spPr bwMode="auto">
          <a:xfrm>
            <a:off x="6457950" y="9096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789" name="Oval 357"/>
          <p:cNvSpPr>
            <a:spLocks noChangeArrowheads="1"/>
          </p:cNvSpPr>
          <p:nvPr/>
        </p:nvSpPr>
        <p:spPr bwMode="auto">
          <a:xfrm>
            <a:off x="6457950" y="1092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790" name="Oval 358"/>
          <p:cNvSpPr>
            <a:spLocks noChangeArrowheads="1"/>
          </p:cNvSpPr>
          <p:nvPr/>
        </p:nvSpPr>
        <p:spPr bwMode="auto">
          <a:xfrm>
            <a:off x="5532438" y="18034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791" name="Oval 359"/>
          <p:cNvSpPr>
            <a:spLocks noChangeArrowheads="1"/>
          </p:cNvSpPr>
          <p:nvPr/>
        </p:nvSpPr>
        <p:spPr bwMode="auto">
          <a:xfrm>
            <a:off x="4860925" y="16192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792" name="Oval 360"/>
          <p:cNvSpPr>
            <a:spLocks noChangeArrowheads="1"/>
          </p:cNvSpPr>
          <p:nvPr/>
        </p:nvSpPr>
        <p:spPr bwMode="auto">
          <a:xfrm>
            <a:off x="5410200" y="17922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793" name="Oval 361"/>
          <p:cNvSpPr>
            <a:spLocks noChangeArrowheads="1"/>
          </p:cNvSpPr>
          <p:nvPr/>
        </p:nvSpPr>
        <p:spPr bwMode="auto">
          <a:xfrm>
            <a:off x="5421313" y="19748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794" name="Oval 362"/>
          <p:cNvSpPr>
            <a:spLocks noChangeArrowheads="1"/>
          </p:cNvSpPr>
          <p:nvPr/>
        </p:nvSpPr>
        <p:spPr bwMode="auto">
          <a:xfrm>
            <a:off x="6030913" y="22082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795" name="Oval 363"/>
          <p:cNvSpPr>
            <a:spLocks noChangeArrowheads="1"/>
          </p:cNvSpPr>
          <p:nvPr/>
        </p:nvSpPr>
        <p:spPr bwMode="auto">
          <a:xfrm>
            <a:off x="7065963" y="26257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796" name="Oval 364"/>
          <p:cNvSpPr>
            <a:spLocks noChangeArrowheads="1"/>
          </p:cNvSpPr>
          <p:nvPr/>
        </p:nvSpPr>
        <p:spPr bwMode="auto">
          <a:xfrm>
            <a:off x="4951413" y="45751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797" name="Oval 365"/>
          <p:cNvSpPr>
            <a:spLocks noChangeArrowheads="1"/>
          </p:cNvSpPr>
          <p:nvPr/>
        </p:nvSpPr>
        <p:spPr bwMode="auto">
          <a:xfrm>
            <a:off x="5500688" y="14160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798" name="Oval 366"/>
          <p:cNvSpPr>
            <a:spLocks noChangeArrowheads="1"/>
          </p:cNvSpPr>
          <p:nvPr/>
        </p:nvSpPr>
        <p:spPr bwMode="auto">
          <a:xfrm>
            <a:off x="7389813" y="32131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799" name="Oval 367"/>
          <p:cNvSpPr>
            <a:spLocks noChangeArrowheads="1"/>
          </p:cNvSpPr>
          <p:nvPr/>
        </p:nvSpPr>
        <p:spPr bwMode="auto">
          <a:xfrm>
            <a:off x="4951413" y="29194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800" name="Oval 368"/>
          <p:cNvSpPr>
            <a:spLocks noChangeArrowheads="1"/>
          </p:cNvSpPr>
          <p:nvPr/>
        </p:nvSpPr>
        <p:spPr bwMode="auto">
          <a:xfrm>
            <a:off x="4860925" y="38941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801" name="Oval 369"/>
          <p:cNvSpPr>
            <a:spLocks noChangeArrowheads="1"/>
          </p:cNvSpPr>
          <p:nvPr/>
        </p:nvSpPr>
        <p:spPr bwMode="auto">
          <a:xfrm>
            <a:off x="5165725" y="34575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802" name="Oval 370"/>
          <p:cNvSpPr>
            <a:spLocks noChangeArrowheads="1"/>
          </p:cNvSpPr>
          <p:nvPr/>
        </p:nvSpPr>
        <p:spPr bwMode="auto">
          <a:xfrm>
            <a:off x="6486525" y="20970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803" name="Oval 371"/>
          <p:cNvSpPr>
            <a:spLocks noChangeArrowheads="1"/>
          </p:cNvSpPr>
          <p:nvPr/>
        </p:nvSpPr>
        <p:spPr bwMode="auto">
          <a:xfrm>
            <a:off x="6773863" y="28257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804" name="Oval 372"/>
          <p:cNvSpPr>
            <a:spLocks noChangeArrowheads="1"/>
          </p:cNvSpPr>
          <p:nvPr/>
        </p:nvSpPr>
        <p:spPr bwMode="auto">
          <a:xfrm>
            <a:off x="6475413" y="29797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805" name="Oval 373"/>
          <p:cNvSpPr>
            <a:spLocks noChangeArrowheads="1"/>
          </p:cNvSpPr>
          <p:nvPr/>
        </p:nvSpPr>
        <p:spPr bwMode="auto">
          <a:xfrm>
            <a:off x="7419975" y="302101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806" name="Oval 374"/>
          <p:cNvSpPr>
            <a:spLocks noChangeArrowheads="1"/>
          </p:cNvSpPr>
          <p:nvPr/>
        </p:nvSpPr>
        <p:spPr bwMode="auto">
          <a:xfrm>
            <a:off x="5133975" y="37211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807" name="Oval 375"/>
          <p:cNvSpPr>
            <a:spLocks noChangeArrowheads="1"/>
          </p:cNvSpPr>
          <p:nvPr/>
        </p:nvSpPr>
        <p:spPr bwMode="auto">
          <a:xfrm>
            <a:off x="4821238" y="37719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808" name="Oval 376"/>
          <p:cNvSpPr>
            <a:spLocks noChangeArrowheads="1"/>
          </p:cNvSpPr>
          <p:nvPr/>
        </p:nvSpPr>
        <p:spPr bwMode="auto">
          <a:xfrm>
            <a:off x="7907338" y="43402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809" name="Oval 377"/>
          <p:cNvSpPr>
            <a:spLocks noChangeArrowheads="1"/>
          </p:cNvSpPr>
          <p:nvPr/>
        </p:nvSpPr>
        <p:spPr bwMode="auto">
          <a:xfrm>
            <a:off x="5122863" y="33766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810" name="Oval 378"/>
          <p:cNvSpPr>
            <a:spLocks noChangeArrowheads="1"/>
          </p:cNvSpPr>
          <p:nvPr/>
        </p:nvSpPr>
        <p:spPr bwMode="auto">
          <a:xfrm>
            <a:off x="5264150" y="34972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811" name="Oval 379"/>
          <p:cNvSpPr>
            <a:spLocks noChangeArrowheads="1"/>
          </p:cNvSpPr>
          <p:nvPr/>
        </p:nvSpPr>
        <p:spPr bwMode="auto">
          <a:xfrm>
            <a:off x="5457825" y="34369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812" name="Oval 380"/>
          <p:cNvSpPr>
            <a:spLocks noChangeArrowheads="1"/>
          </p:cNvSpPr>
          <p:nvPr/>
        </p:nvSpPr>
        <p:spPr bwMode="auto">
          <a:xfrm>
            <a:off x="7010400" y="2286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813" name="Oval 381"/>
          <p:cNvSpPr>
            <a:spLocks noChangeArrowheads="1"/>
          </p:cNvSpPr>
          <p:nvPr/>
        </p:nvSpPr>
        <p:spPr bwMode="auto">
          <a:xfrm>
            <a:off x="7688263" y="42830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814" name="Oval 382"/>
          <p:cNvSpPr>
            <a:spLocks noChangeArrowheads="1"/>
          </p:cNvSpPr>
          <p:nvPr/>
        </p:nvSpPr>
        <p:spPr bwMode="auto">
          <a:xfrm>
            <a:off x="7840663" y="44354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815" name="Oval 383"/>
          <p:cNvSpPr>
            <a:spLocks noChangeArrowheads="1"/>
          </p:cNvSpPr>
          <p:nvPr/>
        </p:nvSpPr>
        <p:spPr bwMode="auto">
          <a:xfrm>
            <a:off x="7993063" y="45878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816" name="Oval 384"/>
          <p:cNvSpPr>
            <a:spLocks noChangeArrowheads="1"/>
          </p:cNvSpPr>
          <p:nvPr/>
        </p:nvSpPr>
        <p:spPr bwMode="auto">
          <a:xfrm>
            <a:off x="7272338" y="45466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817" name="Oval 385"/>
          <p:cNvSpPr>
            <a:spLocks noChangeArrowheads="1"/>
          </p:cNvSpPr>
          <p:nvPr/>
        </p:nvSpPr>
        <p:spPr bwMode="auto">
          <a:xfrm>
            <a:off x="7951788" y="42418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818" name="Oval 386"/>
          <p:cNvSpPr>
            <a:spLocks noChangeArrowheads="1"/>
          </p:cNvSpPr>
          <p:nvPr/>
        </p:nvSpPr>
        <p:spPr bwMode="auto">
          <a:xfrm>
            <a:off x="8229600" y="3810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819" name="Oval 387"/>
          <p:cNvSpPr>
            <a:spLocks noChangeArrowheads="1"/>
          </p:cNvSpPr>
          <p:nvPr/>
        </p:nvSpPr>
        <p:spPr bwMode="auto">
          <a:xfrm>
            <a:off x="8045450" y="36480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820" name="Oval 388"/>
          <p:cNvSpPr>
            <a:spLocks noChangeArrowheads="1"/>
          </p:cNvSpPr>
          <p:nvPr/>
        </p:nvSpPr>
        <p:spPr bwMode="auto">
          <a:xfrm>
            <a:off x="8229600" y="35655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821" name="Oval 389"/>
          <p:cNvSpPr>
            <a:spLocks noChangeArrowheads="1"/>
          </p:cNvSpPr>
          <p:nvPr/>
        </p:nvSpPr>
        <p:spPr bwMode="auto">
          <a:xfrm>
            <a:off x="1876425" y="17827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822" name="Oval 390"/>
          <p:cNvSpPr>
            <a:spLocks noChangeArrowheads="1"/>
          </p:cNvSpPr>
          <p:nvPr/>
        </p:nvSpPr>
        <p:spPr bwMode="auto">
          <a:xfrm>
            <a:off x="6815138" y="20669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823" name="Oval 391"/>
          <p:cNvSpPr>
            <a:spLocks noChangeArrowheads="1"/>
          </p:cNvSpPr>
          <p:nvPr/>
        </p:nvSpPr>
        <p:spPr bwMode="auto">
          <a:xfrm>
            <a:off x="6781800" y="2286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824" name="Oval 392"/>
          <p:cNvSpPr>
            <a:spLocks noChangeArrowheads="1"/>
          </p:cNvSpPr>
          <p:nvPr/>
        </p:nvSpPr>
        <p:spPr bwMode="auto">
          <a:xfrm>
            <a:off x="6662738" y="12334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825" name="Oval 393"/>
          <p:cNvSpPr>
            <a:spLocks noChangeArrowheads="1"/>
          </p:cNvSpPr>
          <p:nvPr/>
        </p:nvSpPr>
        <p:spPr bwMode="auto">
          <a:xfrm>
            <a:off x="5849938" y="11620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826" name="Oval 394"/>
          <p:cNvSpPr>
            <a:spLocks noChangeArrowheads="1"/>
          </p:cNvSpPr>
          <p:nvPr/>
        </p:nvSpPr>
        <p:spPr bwMode="auto">
          <a:xfrm>
            <a:off x="4640263" y="13128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827" name="Oval 395"/>
          <p:cNvSpPr>
            <a:spLocks noChangeArrowheads="1"/>
          </p:cNvSpPr>
          <p:nvPr/>
        </p:nvSpPr>
        <p:spPr bwMode="auto">
          <a:xfrm>
            <a:off x="6134100" y="20637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828" name="Oval 396"/>
          <p:cNvSpPr>
            <a:spLocks noChangeArrowheads="1"/>
          </p:cNvSpPr>
          <p:nvPr/>
        </p:nvSpPr>
        <p:spPr bwMode="auto">
          <a:xfrm>
            <a:off x="6734175" y="18303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829" name="Oval 397"/>
          <p:cNvSpPr>
            <a:spLocks noChangeArrowheads="1"/>
          </p:cNvSpPr>
          <p:nvPr/>
        </p:nvSpPr>
        <p:spPr bwMode="auto">
          <a:xfrm>
            <a:off x="6286500" y="24511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830" name="Oval 398"/>
          <p:cNvSpPr>
            <a:spLocks noChangeArrowheads="1"/>
          </p:cNvSpPr>
          <p:nvPr/>
        </p:nvSpPr>
        <p:spPr bwMode="auto">
          <a:xfrm>
            <a:off x="6324600" y="2590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831" name="Oval 399"/>
          <p:cNvSpPr>
            <a:spLocks noChangeArrowheads="1"/>
          </p:cNvSpPr>
          <p:nvPr/>
        </p:nvSpPr>
        <p:spPr bwMode="auto">
          <a:xfrm>
            <a:off x="2078038" y="18288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832" name="Oval 400"/>
          <p:cNvSpPr>
            <a:spLocks noChangeArrowheads="1"/>
          </p:cNvSpPr>
          <p:nvPr/>
        </p:nvSpPr>
        <p:spPr bwMode="auto">
          <a:xfrm>
            <a:off x="5643563" y="19494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833" name="Oval 401"/>
          <p:cNvSpPr>
            <a:spLocks noChangeArrowheads="1"/>
          </p:cNvSpPr>
          <p:nvPr/>
        </p:nvSpPr>
        <p:spPr bwMode="auto">
          <a:xfrm>
            <a:off x="5816600" y="18684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834" name="Oval 402"/>
          <p:cNvSpPr>
            <a:spLocks noChangeArrowheads="1"/>
          </p:cNvSpPr>
          <p:nvPr/>
        </p:nvSpPr>
        <p:spPr bwMode="auto">
          <a:xfrm>
            <a:off x="6832600" y="16335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835" name="Oval 403"/>
          <p:cNvSpPr>
            <a:spLocks noChangeArrowheads="1"/>
          </p:cNvSpPr>
          <p:nvPr/>
        </p:nvSpPr>
        <p:spPr bwMode="auto">
          <a:xfrm>
            <a:off x="4911725" y="142081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836" name="Oval 404"/>
          <p:cNvSpPr>
            <a:spLocks noChangeArrowheads="1"/>
          </p:cNvSpPr>
          <p:nvPr/>
        </p:nvSpPr>
        <p:spPr bwMode="auto">
          <a:xfrm>
            <a:off x="6983413" y="22637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837" name="Oval 405"/>
          <p:cNvSpPr>
            <a:spLocks noChangeArrowheads="1"/>
          </p:cNvSpPr>
          <p:nvPr/>
        </p:nvSpPr>
        <p:spPr bwMode="auto">
          <a:xfrm>
            <a:off x="5600700" y="29860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838" name="Oval 406"/>
          <p:cNvSpPr>
            <a:spLocks noChangeArrowheads="1"/>
          </p:cNvSpPr>
          <p:nvPr/>
        </p:nvSpPr>
        <p:spPr bwMode="auto">
          <a:xfrm>
            <a:off x="7159625" y="15398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839" name="Oval 407"/>
          <p:cNvSpPr>
            <a:spLocks noChangeArrowheads="1"/>
          </p:cNvSpPr>
          <p:nvPr/>
        </p:nvSpPr>
        <p:spPr bwMode="auto">
          <a:xfrm>
            <a:off x="7250113" y="22510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840" name="Oval 408"/>
          <p:cNvSpPr>
            <a:spLocks noChangeArrowheads="1"/>
          </p:cNvSpPr>
          <p:nvPr/>
        </p:nvSpPr>
        <p:spPr bwMode="auto">
          <a:xfrm>
            <a:off x="5024438" y="14081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841" name="Oval 409"/>
          <p:cNvSpPr>
            <a:spLocks noChangeArrowheads="1"/>
          </p:cNvSpPr>
          <p:nvPr/>
        </p:nvSpPr>
        <p:spPr bwMode="auto">
          <a:xfrm>
            <a:off x="4994275" y="12668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842" name="Oval 410"/>
          <p:cNvSpPr>
            <a:spLocks noChangeArrowheads="1"/>
          </p:cNvSpPr>
          <p:nvPr/>
        </p:nvSpPr>
        <p:spPr bwMode="auto">
          <a:xfrm>
            <a:off x="6335713" y="14493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843" name="Oval 411"/>
          <p:cNvSpPr>
            <a:spLocks noChangeArrowheads="1"/>
          </p:cNvSpPr>
          <p:nvPr/>
        </p:nvSpPr>
        <p:spPr bwMode="auto">
          <a:xfrm>
            <a:off x="6091238" y="16827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844" name="Oval 412"/>
          <p:cNvSpPr>
            <a:spLocks noChangeArrowheads="1"/>
          </p:cNvSpPr>
          <p:nvPr/>
        </p:nvSpPr>
        <p:spPr bwMode="auto">
          <a:xfrm>
            <a:off x="6121400" y="15906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845" name="Oval 413"/>
          <p:cNvSpPr>
            <a:spLocks noChangeArrowheads="1"/>
          </p:cNvSpPr>
          <p:nvPr/>
        </p:nvSpPr>
        <p:spPr bwMode="auto">
          <a:xfrm>
            <a:off x="5338763" y="10731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846" name="Oval 414"/>
          <p:cNvSpPr>
            <a:spLocks noChangeArrowheads="1"/>
          </p:cNvSpPr>
          <p:nvPr/>
        </p:nvSpPr>
        <p:spPr bwMode="auto">
          <a:xfrm>
            <a:off x="5054600" y="6778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847" name="Oval 415"/>
          <p:cNvSpPr>
            <a:spLocks noChangeArrowheads="1"/>
          </p:cNvSpPr>
          <p:nvPr/>
        </p:nvSpPr>
        <p:spPr bwMode="auto">
          <a:xfrm>
            <a:off x="6029325" y="3524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848" name="Oval 416"/>
          <p:cNvSpPr>
            <a:spLocks noChangeArrowheads="1"/>
          </p:cNvSpPr>
          <p:nvPr/>
        </p:nvSpPr>
        <p:spPr bwMode="auto">
          <a:xfrm>
            <a:off x="5967413" y="18669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849" name="Oval 417"/>
          <p:cNvSpPr>
            <a:spLocks noChangeArrowheads="1"/>
          </p:cNvSpPr>
          <p:nvPr/>
        </p:nvSpPr>
        <p:spPr bwMode="auto">
          <a:xfrm>
            <a:off x="7299325" y="21209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850" name="Oval 418"/>
          <p:cNvSpPr>
            <a:spLocks noChangeArrowheads="1"/>
          </p:cNvSpPr>
          <p:nvPr/>
        </p:nvSpPr>
        <p:spPr bwMode="auto">
          <a:xfrm>
            <a:off x="7329488" y="12874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851" name="Oval 419"/>
          <p:cNvSpPr>
            <a:spLocks noChangeArrowheads="1"/>
          </p:cNvSpPr>
          <p:nvPr/>
        </p:nvSpPr>
        <p:spPr bwMode="auto">
          <a:xfrm>
            <a:off x="5703888" y="13271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852" name="Oval 420"/>
          <p:cNvSpPr>
            <a:spLocks noChangeArrowheads="1"/>
          </p:cNvSpPr>
          <p:nvPr/>
        </p:nvSpPr>
        <p:spPr bwMode="auto">
          <a:xfrm>
            <a:off x="6080125" y="12255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853" name="Oval 421"/>
          <p:cNvSpPr>
            <a:spLocks noChangeArrowheads="1"/>
          </p:cNvSpPr>
          <p:nvPr/>
        </p:nvSpPr>
        <p:spPr bwMode="auto">
          <a:xfrm>
            <a:off x="4830763" y="27495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854" name="Oval 422"/>
          <p:cNvSpPr>
            <a:spLocks noChangeArrowheads="1"/>
          </p:cNvSpPr>
          <p:nvPr/>
        </p:nvSpPr>
        <p:spPr bwMode="auto">
          <a:xfrm>
            <a:off x="4810125" y="145891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855" name="Oval 423"/>
          <p:cNvSpPr>
            <a:spLocks noChangeArrowheads="1"/>
          </p:cNvSpPr>
          <p:nvPr/>
        </p:nvSpPr>
        <p:spPr bwMode="auto">
          <a:xfrm>
            <a:off x="4586288" y="15113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856" name="Oval 424"/>
          <p:cNvSpPr>
            <a:spLocks noChangeArrowheads="1"/>
          </p:cNvSpPr>
          <p:nvPr/>
        </p:nvSpPr>
        <p:spPr bwMode="auto">
          <a:xfrm>
            <a:off x="4475163" y="29241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857" name="Oval 425"/>
          <p:cNvSpPr>
            <a:spLocks noChangeArrowheads="1"/>
          </p:cNvSpPr>
          <p:nvPr/>
        </p:nvSpPr>
        <p:spPr bwMode="auto">
          <a:xfrm>
            <a:off x="5237163" y="36560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858" name="Oval 426"/>
          <p:cNvSpPr>
            <a:spLocks noChangeArrowheads="1"/>
          </p:cNvSpPr>
          <p:nvPr/>
        </p:nvSpPr>
        <p:spPr bwMode="auto">
          <a:xfrm>
            <a:off x="5064125" y="34829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859" name="Oval 427"/>
          <p:cNvSpPr>
            <a:spLocks noChangeArrowheads="1"/>
          </p:cNvSpPr>
          <p:nvPr/>
        </p:nvSpPr>
        <p:spPr bwMode="auto">
          <a:xfrm>
            <a:off x="5521325" y="33099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860" name="Oval 428"/>
          <p:cNvSpPr>
            <a:spLocks noChangeArrowheads="1"/>
          </p:cNvSpPr>
          <p:nvPr/>
        </p:nvSpPr>
        <p:spPr bwMode="auto">
          <a:xfrm>
            <a:off x="6967538" y="23749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861" name="Oval 429"/>
          <p:cNvSpPr>
            <a:spLocks noChangeArrowheads="1"/>
          </p:cNvSpPr>
          <p:nvPr/>
        </p:nvSpPr>
        <p:spPr bwMode="auto">
          <a:xfrm>
            <a:off x="4951413" y="44481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862" name="Oval 430"/>
          <p:cNvSpPr>
            <a:spLocks noChangeArrowheads="1"/>
          </p:cNvSpPr>
          <p:nvPr/>
        </p:nvSpPr>
        <p:spPr bwMode="auto">
          <a:xfrm>
            <a:off x="5053013" y="41433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863" name="Oval 431"/>
          <p:cNvSpPr>
            <a:spLocks noChangeArrowheads="1"/>
          </p:cNvSpPr>
          <p:nvPr/>
        </p:nvSpPr>
        <p:spPr bwMode="auto">
          <a:xfrm>
            <a:off x="6261100" y="20701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864" name="Oval 432"/>
          <p:cNvSpPr>
            <a:spLocks noChangeArrowheads="1"/>
          </p:cNvSpPr>
          <p:nvPr/>
        </p:nvSpPr>
        <p:spPr bwMode="auto">
          <a:xfrm>
            <a:off x="4900613" y="35242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865" name="Oval 433"/>
          <p:cNvSpPr>
            <a:spLocks noChangeArrowheads="1"/>
          </p:cNvSpPr>
          <p:nvPr/>
        </p:nvSpPr>
        <p:spPr bwMode="auto">
          <a:xfrm>
            <a:off x="6219825" y="2184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866" name="Oval 434"/>
          <p:cNvSpPr>
            <a:spLocks noChangeArrowheads="1"/>
          </p:cNvSpPr>
          <p:nvPr/>
        </p:nvSpPr>
        <p:spPr bwMode="auto">
          <a:xfrm>
            <a:off x="5072063" y="43672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867" name="Oval 435"/>
          <p:cNvSpPr>
            <a:spLocks noChangeArrowheads="1"/>
          </p:cNvSpPr>
          <p:nvPr/>
        </p:nvSpPr>
        <p:spPr bwMode="auto">
          <a:xfrm>
            <a:off x="6299200" y="22669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868" name="Oval 436"/>
          <p:cNvSpPr>
            <a:spLocks noChangeArrowheads="1"/>
          </p:cNvSpPr>
          <p:nvPr/>
        </p:nvSpPr>
        <p:spPr bwMode="auto">
          <a:xfrm>
            <a:off x="7418388" y="23558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869" name="Oval 437"/>
          <p:cNvSpPr>
            <a:spLocks noChangeArrowheads="1"/>
          </p:cNvSpPr>
          <p:nvPr/>
        </p:nvSpPr>
        <p:spPr bwMode="auto">
          <a:xfrm>
            <a:off x="5322888" y="38766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870" name="Oval 438"/>
          <p:cNvSpPr>
            <a:spLocks noChangeArrowheads="1"/>
          </p:cNvSpPr>
          <p:nvPr/>
        </p:nvSpPr>
        <p:spPr bwMode="auto">
          <a:xfrm>
            <a:off x="5097463" y="32686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871" name="Oval 439"/>
          <p:cNvSpPr>
            <a:spLocks noChangeArrowheads="1"/>
          </p:cNvSpPr>
          <p:nvPr/>
        </p:nvSpPr>
        <p:spPr bwMode="auto">
          <a:xfrm>
            <a:off x="5086350" y="39401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872" name="Oval 440"/>
          <p:cNvSpPr>
            <a:spLocks noChangeArrowheads="1"/>
          </p:cNvSpPr>
          <p:nvPr/>
        </p:nvSpPr>
        <p:spPr bwMode="auto">
          <a:xfrm>
            <a:off x="4933950" y="42545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873" name="Oval 441"/>
          <p:cNvSpPr>
            <a:spLocks noChangeArrowheads="1"/>
          </p:cNvSpPr>
          <p:nvPr/>
        </p:nvSpPr>
        <p:spPr bwMode="auto">
          <a:xfrm>
            <a:off x="5543550" y="19891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874" name="Oval 442"/>
          <p:cNvSpPr>
            <a:spLocks noChangeArrowheads="1"/>
          </p:cNvSpPr>
          <p:nvPr/>
        </p:nvSpPr>
        <p:spPr bwMode="auto">
          <a:xfrm>
            <a:off x="5776913" y="19891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875" name="Oval 443"/>
          <p:cNvSpPr>
            <a:spLocks noChangeArrowheads="1"/>
          </p:cNvSpPr>
          <p:nvPr/>
        </p:nvSpPr>
        <p:spPr bwMode="auto">
          <a:xfrm>
            <a:off x="6192838" y="11255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876" name="Oval 444"/>
          <p:cNvSpPr>
            <a:spLocks noChangeArrowheads="1"/>
          </p:cNvSpPr>
          <p:nvPr/>
        </p:nvSpPr>
        <p:spPr bwMode="auto">
          <a:xfrm>
            <a:off x="6345238" y="12779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877" name="Oval 445"/>
          <p:cNvSpPr>
            <a:spLocks noChangeArrowheads="1"/>
          </p:cNvSpPr>
          <p:nvPr/>
        </p:nvSpPr>
        <p:spPr bwMode="auto">
          <a:xfrm>
            <a:off x="4821238" y="15128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878" name="Oval 446"/>
          <p:cNvSpPr>
            <a:spLocks noChangeArrowheads="1"/>
          </p:cNvSpPr>
          <p:nvPr/>
        </p:nvSpPr>
        <p:spPr bwMode="auto">
          <a:xfrm>
            <a:off x="7391400" y="10763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879" name="Oval 447"/>
          <p:cNvSpPr>
            <a:spLocks noChangeArrowheads="1"/>
          </p:cNvSpPr>
          <p:nvPr/>
        </p:nvSpPr>
        <p:spPr bwMode="auto">
          <a:xfrm>
            <a:off x="4554538" y="17145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880" name="Oval 448"/>
          <p:cNvSpPr>
            <a:spLocks noChangeArrowheads="1"/>
          </p:cNvSpPr>
          <p:nvPr/>
        </p:nvSpPr>
        <p:spPr bwMode="auto">
          <a:xfrm>
            <a:off x="5316538" y="17446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881" name="Oval 449"/>
          <p:cNvSpPr>
            <a:spLocks noChangeArrowheads="1"/>
          </p:cNvSpPr>
          <p:nvPr/>
        </p:nvSpPr>
        <p:spPr bwMode="auto">
          <a:xfrm>
            <a:off x="5743575" y="54451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882" name="Oval 450"/>
          <p:cNvSpPr>
            <a:spLocks noChangeArrowheads="1"/>
          </p:cNvSpPr>
          <p:nvPr/>
        </p:nvSpPr>
        <p:spPr bwMode="auto">
          <a:xfrm>
            <a:off x="5632450" y="1498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883" name="Oval 451"/>
          <p:cNvSpPr>
            <a:spLocks noChangeArrowheads="1"/>
          </p:cNvSpPr>
          <p:nvPr/>
        </p:nvSpPr>
        <p:spPr bwMode="auto">
          <a:xfrm>
            <a:off x="5916613" y="10017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884" name="Oval 452"/>
          <p:cNvSpPr>
            <a:spLocks noChangeArrowheads="1"/>
          </p:cNvSpPr>
          <p:nvPr/>
        </p:nvSpPr>
        <p:spPr bwMode="auto">
          <a:xfrm>
            <a:off x="5359400" y="19970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885" name="Oval 453"/>
          <p:cNvSpPr>
            <a:spLocks noChangeArrowheads="1"/>
          </p:cNvSpPr>
          <p:nvPr/>
        </p:nvSpPr>
        <p:spPr bwMode="auto">
          <a:xfrm>
            <a:off x="4872038" y="40386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886" name="Oval 454"/>
          <p:cNvSpPr>
            <a:spLocks noChangeArrowheads="1"/>
          </p:cNvSpPr>
          <p:nvPr/>
        </p:nvSpPr>
        <p:spPr bwMode="auto">
          <a:xfrm>
            <a:off x="5654675" y="30622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887" name="Oval 455"/>
          <p:cNvSpPr>
            <a:spLocks noChangeArrowheads="1"/>
          </p:cNvSpPr>
          <p:nvPr/>
        </p:nvSpPr>
        <p:spPr bwMode="auto">
          <a:xfrm>
            <a:off x="5461000" y="30432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888" name="Oval 456"/>
          <p:cNvSpPr>
            <a:spLocks noChangeArrowheads="1"/>
          </p:cNvSpPr>
          <p:nvPr/>
        </p:nvSpPr>
        <p:spPr bwMode="auto">
          <a:xfrm>
            <a:off x="4654550" y="30797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889" name="Oval 457"/>
          <p:cNvSpPr>
            <a:spLocks noChangeArrowheads="1"/>
          </p:cNvSpPr>
          <p:nvPr/>
        </p:nvSpPr>
        <p:spPr bwMode="auto">
          <a:xfrm>
            <a:off x="4938713" y="38941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890" name="Oval 458"/>
          <p:cNvSpPr>
            <a:spLocks noChangeArrowheads="1"/>
          </p:cNvSpPr>
          <p:nvPr/>
        </p:nvSpPr>
        <p:spPr bwMode="auto">
          <a:xfrm>
            <a:off x="5021263" y="46053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891" name="Oval 459"/>
          <p:cNvSpPr>
            <a:spLocks noChangeArrowheads="1"/>
          </p:cNvSpPr>
          <p:nvPr/>
        </p:nvSpPr>
        <p:spPr bwMode="auto">
          <a:xfrm>
            <a:off x="5245100" y="37115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892" name="Oval 460"/>
          <p:cNvSpPr>
            <a:spLocks noChangeArrowheads="1"/>
          </p:cNvSpPr>
          <p:nvPr/>
        </p:nvSpPr>
        <p:spPr bwMode="auto">
          <a:xfrm>
            <a:off x="5632450" y="34432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893" name="Oval 461"/>
          <p:cNvSpPr>
            <a:spLocks noChangeArrowheads="1"/>
          </p:cNvSpPr>
          <p:nvPr/>
        </p:nvSpPr>
        <p:spPr bwMode="auto">
          <a:xfrm>
            <a:off x="5399088" y="40020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894" name="Oval 462"/>
          <p:cNvSpPr>
            <a:spLocks noChangeArrowheads="1"/>
          </p:cNvSpPr>
          <p:nvPr/>
        </p:nvSpPr>
        <p:spPr bwMode="auto">
          <a:xfrm>
            <a:off x="5334000" y="1905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895" name="Oval 463"/>
          <p:cNvSpPr>
            <a:spLocks noChangeArrowheads="1"/>
          </p:cNvSpPr>
          <p:nvPr/>
        </p:nvSpPr>
        <p:spPr bwMode="auto">
          <a:xfrm>
            <a:off x="5214938" y="21415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896" name="Oval 464"/>
          <p:cNvSpPr>
            <a:spLocks noChangeArrowheads="1"/>
          </p:cNvSpPr>
          <p:nvPr/>
        </p:nvSpPr>
        <p:spPr bwMode="auto">
          <a:xfrm>
            <a:off x="4835525" y="17827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897" name="Oval 465"/>
          <p:cNvSpPr>
            <a:spLocks noChangeArrowheads="1"/>
          </p:cNvSpPr>
          <p:nvPr/>
        </p:nvSpPr>
        <p:spPr bwMode="auto">
          <a:xfrm>
            <a:off x="4724400" y="1981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898" name="Oval 466"/>
          <p:cNvSpPr>
            <a:spLocks noChangeArrowheads="1"/>
          </p:cNvSpPr>
          <p:nvPr/>
        </p:nvSpPr>
        <p:spPr bwMode="auto">
          <a:xfrm>
            <a:off x="7273925" y="19907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899" name="Oval 467"/>
          <p:cNvSpPr>
            <a:spLocks noChangeArrowheads="1"/>
          </p:cNvSpPr>
          <p:nvPr/>
        </p:nvSpPr>
        <p:spPr bwMode="auto">
          <a:xfrm>
            <a:off x="7253288" y="11461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900" name="Oval 468"/>
          <p:cNvSpPr>
            <a:spLocks noChangeArrowheads="1"/>
          </p:cNvSpPr>
          <p:nvPr/>
        </p:nvSpPr>
        <p:spPr bwMode="auto">
          <a:xfrm>
            <a:off x="5940425" y="13287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901" name="Oval 469"/>
          <p:cNvSpPr>
            <a:spLocks noChangeArrowheads="1"/>
          </p:cNvSpPr>
          <p:nvPr/>
        </p:nvSpPr>
        <p:spPr bwMode="auto">
          <a:xfrm>
            <a:off x="4557713" y="13795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902" name="Oval 470"/>
          <p:cNvSpPr>
            <a:spLocks noChangeArrowheads="1"/>
          </p:cNvSpPr>
          <p:nvPr/>
        </p:nvSpPr>
        <p:spPr bwMode="auto">
          <a:xfrm>
            <a:off x="5857875" y="16637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903" name="Oval 471"/>
          <p:cNvSpPr>
            <a:spLocks noChangeArrowheads="1"/>
          </p:cNvSpPr>
          <p:nvPr/>
        </p:nvSpPr>
        <p:spPr bwMode="auto">
          <a:xfrm>
            <a:off x="4973638" y="8826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904" name="Oval 472"/>
          <p:cNvSpPr>
            <a:spLocks noChangeArrowheads="1"/>
          </p:cNvSpPr>
          <p:nvPr/>
        </p:nvSpPr>
        <p:spPr bwMode="auto">
          <a:xfrm>
            <a:off x="6335713" y="10350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905" name="Oval 473"/>
          <p:cNvSpPr>
            <a:spLocks noChangeArrowheads="1"/>
          </p:cNvSpPr>
          <p:nvPr/>
        </p:nvSpPr>
        <p:spPr bwMode="auto">
          <a:xfrm>
            <a:off x="5310188" y="42354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906" name="Oval 474"/>
          <p:cNvSpPr>
            <a:spLocks noChangeArrowheads="1"/>
          </p:cNvSpPr>
          <p:nvPr/>
        </p:nvSpPr>
        <p:spPr bwMode="auto">
          <a:xfrm>
            <a:off x="4883150" y="32083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907" name="Oval 475"/>
          <p:cNvSpPr>
            <a:spLocks noChangeArrowheads="1"/>
          </p:cNvSpPr>
          <p:nvPr/>
        </p:nvSpPr>
        <p:spPr bwMode="auto">
          <a:xfrm>
            <a:off x="4344988" y="29337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908" name="Oval 476"/>
          <p:cNvSpPr>
            <a:spLocks noChangeArrowheads="1"/>
          </p:cNvSpPr>
          <p:nvPr/>
        </p:nvSpPr>
        <p:spPr bwMode="auto">
          <a:xfrm>
            <a:off x="2209800" y="3352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909" name="Oval 477"/>
          <p:cNvSpPr>
            <a:spLocks noChangeArrowheads="1"/>
          </p:cNvSpPr>
          <p:nvPr/>
        </p:nvSpPr>
        <p:spPr bwMode="auto">
          <a:xfrm>
            <a:off x="2281238" y="34242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910" name="Oval 478"/>
          <p:cNvSpPr>
            <a:spLocks noChangeArrowheads="1"/>
          </p:cNvSpPr>
          <p:nvPr/>
        </p:nvSpPr>
        <p:spPr bwMode="auto">
          <a:xfrm>
            <a:off x="2301875" y="32924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911" name="Oval 479"/>
          <p:cNvSpPr>
            <a:spLocks noChangeArrowheads="1"/>
          </p:cNvSpPr>
          <p:nvPr/>
        </p:nvSpPr>
        <p:spPr bwMode="auto">
          <a:xfrm>
            <a:off x="2239963" y="32623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912" name="Oval 480"/>
          <p:cNvSpPr>
            <a:spLocks noChangeArrowheads="1"/>
          </p:cNvSpPr>
          <p:nvPr/>
        </p:nvSpPr>
        <p:spPr bwMode="auto">
          <a:xfrm>
            <a:off x="4987925" y="34432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913" name="Oval 481"/>
          <p:cNvSpPr>
            <a:spLocks noChangeArrowheads="1"/>
          </p:cNvSpPr>
          <p:nvPr/>
        </p:nvSpPr>
        <p:spPr bwMode="auto">
          <a:xfrm>
            <a:off x="5029200" y="3276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914" name="Oval 482"/>
          <p:cNvSpPr>
            <a:spLocks noChangeArrowheads="1"/>
          </p:cNvSpPr>
          <p:nvPr/>
        </p:nvSpPr>
        <p:spPr bwMode="auto">
          <a:xfrm>
            <a:off x="4946650" y="33147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915" name="Oval 483"/>
          <p:cNvSpPr>
            <a:spLocks noChangeArrowheads="1"/>
          </p:cNvSpPr>
          <p:nvPr/>
        </p:nvSpPr>
        <p:spPr bwMode="auto">
          <a:xfrm>
            <a:off x="4983163" y="36687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916" name="Oval 484"/>
          <p:cNvSpPr>
            <a:spLocks noChangeArrowheads="1"/>
          </p:cNvSpPr>
          <p:nvPr/>
        </p:nvSpPr>
        <p:spPr bwMode="auto">
          <a:xfrm>
            <a:off x="5084763" y="37592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917" name="Oval 485"/>
          <p:cNvSpPr>
            <a:spLocks noChangeArrowheads="1"/>
          </p:cNvSpPr>
          <p:nvPr/>
        </p:nvSpPr>
        <p:spPr bwMode="auto">
          <a:xfrm>
            <a:off x="4851400" y="36464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918" name="Oval 486"/>
          <p:cNvSpPr>
            <a:spLocks noChangeArrowheads="1"/>
          </p:cNvSpPr>
          <p:nvPr/>
        </p:nvSpPr>
        <p:spPr bwMode="auto">
          <a:xfrm>
            <a:off x="5237163" y="39116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919" name="Oval 487"/>
          <p:cNvSpPr>
            <a:spLocks noChangeArrowheads="1"/>
          </p:cNvSpPr>
          <p:nvPr/>
        </p:nvSpPr>
        <p:spPr bwMode="auto">
          <a:xfrm>
            <a:off x="5359400" y="4089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920" name="Oval 488"/>
          <p:cNvSpPr>
            <a:spLocks noChangeArrowheads="1"/>
          </p:cNvSpPr>
          <p:nvPr/>
        </p:nvSpPr>
        <p:spPr bwMode="auto">
          <a:xfrm>
            <a:off x="5267325" y="288131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921" name="Oval 489"/>
          <p:cNvSpPr>
            <a:spLocks noChangeArrowheads="1"/>
          </p:cNvSpPr>
          <p:nvPr/>
        </p:nvSpPr>
        <p:spPr bwMode="auto">
          <a:xfrm>
            <a:off x="5511800" y="2971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922" name="Oval 490"/>
          <p:cNvSpPr>
            <a:spLocks noChangeArrowheads="1"/>
          </p:cNvSpPr>
          <p:nvPr/>
        </p:nvSpPr>
        <p:spPr bwMode="auto">
          <a:xfrm>
            <a:off x="6589713" y="24384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923" name="Oval 491"/>
          <p:cNvSpPr>
            <a:spLocks noChangeArrowheads="1"/>
          </p:cNvSpPr>
          <p:nvPr/>
        </p:nvSpPr>
        <p:spPr bwMode="auto">
          <a:xfrm>
            <a:off x="7462838" y="41703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924" name="Oval 492"/>
          <p:cNvSpPr>
            <a:spLocks noChangeArrowheads="1"/>
          </p:cNvSpPr>
          <p:nvPr/>
        </p:nvSpPr>
        <p:spPr bwMode="auto">
          <a:xfrm>
            <a:off x="5413375" y="31781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925" name="Oval 493"/>
          <p:cNvSpPr>
            <a:spLocks noChangeArrowheads="1"/>
          </p:cNvSpPr>
          <p:nvPr/>
        </p:nvSpPr>
        <p:spPr bwMode="auto">
          <a:xfrm>
            <a:off x="7777163" y="43434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926" name="Oval 494"/>
          <p:cNvSpPr>
            <a:spLocks noChangeArrowheads="1"/>
          </p:cNvSpPr>
          <p:nvPr/>
        </p:nvSpPr>
        <p:spPr bwMode="auto">
          <a:xfrm>
            <a:off x="5329238" y="36210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927" name="Oval 495"/>
          <p:cNvSpPr>
            <a:spLocks noChangeArrowheads="1"/>
          </p:cNvSpPr>
          <p:nvPr/>
        </p:nvSpPr>
        <p:spPr bwMode="auto">
          <a:xfrm>
            <a:off x="5308600" y="37242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928" name="Oval 496"/>
          <p:cNvSpPr>
            <a:spLocks noChangeArrowheads="1"/>
          </p:cNvSpPr>
          <p:nvPr/>
        </p:nvSpPr>
        <p:spPr bwMode="auto">
          <a:xfrm>
            <a:off x="5216525" y="38163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929" name="Oval 497"/>
          <p:cNvSpPr>
            <a:spLocks noChangeArrowheads="1"/>
          </p:cNvSpPr>
          <p:nvPr/>
        </p:nvSpPr>
        <p:spPr bwMode="auto">
          <a:xfrm>
            <a:off x="7162800" y="2362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930" name="Oval 498"/>
          <p:cNvSpPr>
            <a:spLocks noChangeArrowheads="1"/>
          </p:cNvSpPr>
          <p:nvPr/>
        </p:nvSpPr>
        <p:spPr bwMode="auto">
          <a:xfrm>
            <a:off x="6553200" y="2514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931" name="Oval 499"/>
          <p:cNvSpPr>
            <a:spLocks noChangeArrowheads="1"/>
          </p:cNvSpPr>
          <p:nvPr/>
        </p:nvSpPr>
        <p:spPr bwMode="auto">
          <a:xfrm>
            <a:off x="5943600" y="1600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932" name="Oval 500"/>
          <p:cNvSpPr>
            <a:spLocks noChangeArrowheads="1"/>
          </p:cNvSpPr>
          <p:nvPr/>
        </p:nvSpPr>
        <p:spPr bwMode="auto">
          <a:xfrm>
            <a:off x="5338763" y="9096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934" name="Oval 502"/>
          <p:cNvSpPr>
            <a:spLocks noChangeArrowheads="1"/>
          </p:cNvSpPr>
          <p:nvPr/>
        </p:nvSpPr>
        <p:spPr bwMode="auto">
          <a:xfrm>
            <a:off x="5502275" y="15081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935" name="Oval 503"/>
          <p:cNvSpPr>
            <a:spLocks noChangeArrowheads="1"/>
          </p:cNvSpPr>
          <p:nvPr/>
        </p:nvSpPr>
        <p:spPr bwMode="auto">
          <a:xfrm>
            <a:off x="5689600" y="18843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936" name="Oval 504"/>
          <p:cNvSpPr>
            <a:spLocks noChangeArrowheads="1"/>
          </p:cNvSpPr>
          <p:nvPr/>
        </p:nvSpPr>
        <p:spPr bwMode="auto">
          <a:xfrm>
            <a:off x="6562725" y="1397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937" name="Oval 505"/>
          <p:cNvSpPr>
            <a:spLocks noChangeArrowheads="1"/>
          </p:cNvSpPr>
          <p:nvPr/>
        </p:nvSpPr>
        <p:spPr bwMode="auto">
          <a:xfrm>
            <a:off x="4414838" y="11684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938" name="Rectangle 506"/>
          <p:cNvSpPr>
            <a:spLocks noChangeArrowheads="1"/>
          </p:cNvSpPr>
          <p:nvPr/>
        </p:nvSpPr>
        <p:spPr bwMode="auto">
          <a:xfrm>
            <a:off x="-266700" y="-304800"/>
            <a:ext cx="9410700" cy="7315200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  <a:effectLst>
            <a:outerShdw dist="38097" dir="2700000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939" name="Text Box 507"/>
          <p:cNvSpPr txBox="1">
            <a:spLocks noChangeArrowheads="1"/>
          </p:cNvSpPr>
          <p:nvPr/>
        </p:nvSpPr>
        <p:spPr bwMode="auto">
          <a:xfrm>
            <a:off x="2857500" y="2006600"/>
            <a:ext cx="4179888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>
                <a:solidFill>
                  <a:srgbClr val="FFFF00"/>
                </a:solidFill>
              </a:rPr>
              <a:t>Thanks!</a:t>
            </a:r>
            <a:endParaRPr lang="en-US" sz="9600"/>
          </a:p>
        </p:txBody>
      </p:sp>
    </p:spTree>
  </p:cSld>
  <p:clrMapOvr>
    <a:masterClrMapping/>
  </p:clrMapOvr>
  <p:transition spd="slow" advClick="0" advTm="1000">
    <p:dissolve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915"/>
          </a:solidFill>
        </p:spPr>
        <p:txBody>
          <a:bodyPr/>
          <a:lstStyle/>
          <a:p>
            <a:endParaRPr lang="en-US"/>
          </a:p>
        </p:txBody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0915"/>
          </a:solidFill>
        </p:spPr>
        <p:txBody>
          <a:bodyPr/>
          <a:lstStyle/>
          <a:p>
            <a:endParaRPr lang="en-US"/>
          </a:p>
        </p:txBody>
      </p:sp>
      <p:pic>
        <p:nvPicPr>
          <p:cNvPr id="663556" name="Picture 4" descr="yes world_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9863"/>
            <a:ext cx="9118600" cy="718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3557" name="Oval 5"/>
          <p:cNvSpPr>
            <a:spLocks noChangeArrowheads="1"/>
          </p:cNvSpPr>
          <p:nvPr/>
        </p:nvSpPr>
        <p:spPr bwMode="auto">
          <a:xfrm>
            <a:off x="2025650" y="2387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558" name="Oval 6"/>
          <p:cNvSpPr>
            <a:spLocks noChangeArrowheads="1"/>
          </p:cNvSpPr>
          <p:nvPr/>
        </p:nvSpPr>
        <p:spPr bwMode="auto">
          <a:xfrm>
            <a:off x="1924050" y="15827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559" name="Oval 7"/>
          <p:cNvSpPr>
            <a:spLocks noChangeArrowheads="1"/>
          </p:cNvSpPr>
          <p:nvPr/>
        </p:nvSpPr>
        <p:spPr bwMode="auto">
          <a:xfrm>
            <a:off x="2701925" y="2946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560" name="Oval 8"/>
          <p:cNvSpPr>
            <a:spLocks noChangeArrowheads="1"/>
          </p:cNvSpPr>
          <p:nvPr/>
        </p:nvSpPr>
        <p:spPr bwMode="auto">
          <a:xfrm>
            <a:off x="2819400" y="3962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561" name="Oval 9"/>
          <p:cNvSpPr>
            <a:spLocks noChangeArrowheads="1"/>
          </p:cNvSpPr>
          <p:nvPr/>
        </p:nvSpPr>
        <p:spPr bwMode="auto">
          <a:xfrm>
            <a:off x="2570163" y="35814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562" name="Oval 10"/>
          <p:cNvSpPr>
            <a:spLocks noChangeArrowheads="1"/>
          </p:cNvSpPr>
          <p:nvPr/>
        </p:nvSpPr>
        <p:spPr bwMode="auto">
          <a:xfrm>
            <a:off x="2743200" y="3124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563" name="Oval 11"/>
          <p:cNvSpPr>
            <a:spLocks noChangeArrowheads="1"/>
          </p:cNvSpPr>
          <p:nvPr/>
        </p:nvSpPr>
        <p:spPr bwMode="auto">
          <a:xfrm>
            <a:off x="2895600" y="4724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564" name="Oval 12"/>
          <p:cNvSpPr>
            <a:spLocks noChangeArrowheads="1"/>
          </p:cNvSpPr>
          <p:nvPr/>
        </p:nvSpPr>
        <p:spPr bwMode="auto">
          <a:xfrm>
            <a:off x="3124200" y="5486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565" name="Oval 13"/>
          <p:cNvSpPr>
            <a:spLocks noChangeArrowheads="1"/>
          </p:cNvSpPr>
          <p:nvPr/>
        </p:nvSpPr>
        <p:spPr bwMode="auto">
          <a:xfrm>
            <a:off x="2895600" y="4419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566" name="Oval 14"/>
          <p:cNvSpPr>
            <a:spLocks noChangeArrowheads="1"/>
          </p:cNvSpPr>
          <p:nvPr/>
        </p:nvSpPr>
        <p:spPr bwMode="auto">
          <a:xfrm>
            <a:off x="3429000" y="5791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567" name="Oval 15"/>
          <p:cNvSpPr>
            <a:spLocks noChangeArrowheads="1"/>
          </p:cNvSpPr>
          <p:nvPr/>
        </p:nvSpPr>
        <p:spPr bwMode="auto">
          <a:xfrm>
            <a:off x="2133600" y="533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568" name="Oval 16"/>
          <p:cNvSpPr>
            <a:spLocks noChangeArrowheads="1"/>
          </p:cNvSpPr>
          <p:nvPr/>
        </p:nvSpPr>
        <p:spPr bwMode="auto">
          <a:xfrm>
            <a:off x="1752600" y="533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569" name="Oval 17"/>
          <p:cNvSpPr>
            <a:spLocks noChangeArrowheads="1"/>
          </p:cNvSpPr>
          <p:nvPr/>
        </p:nvSpPr>
        <p:spPr bwMode="auto">
          <a:xfrm>
            <a:off x="2438400" y="533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570" name="Oval 18"/>
          <p:cNvSpPr>
            <a:spLocks noChangeArrowheads="1"/>
          </p:cNvSpPr>
          <p:nvPr/>
        </p:nvSpPr>
        <p:spPr bwMode="auto">
          <a:xfrm>
            <a:off x="2154238" y="20224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571" name="Oval 19"/>
          <p:cNvSpPr>
            <a:spLocks noChangeArrowheads="1"/>
          </p:cNvSpPr>
          <p:nvPr/>
        </p:nvSpPr>
        <p:spPr bwMode="auto">
          <a:xfrm>
            <a:off x="1830388" y="19129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572" name="Oval 20"/>
          <p:cNvSpPr>
            <a:spLocks noChangeArrowheads="1"/>
          </p:cNvSpPr>
          <p:nvPr/>
        </p:nvSpPr>
        <p:spPr bwMode="auto">
          <a:xfrm>
            <a:off x="2286000" y="1905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573" name="Oval 21"/>
          <p:cNvSpPr>
            <a:spLocks noChangeArrowheads="1"/>
          </p:cNvSpPr>
          <p:nvPr/>
        </p:nvSpPr>
        <p:spPr bwMode="auto">
          <a:xfrm>
            <a:off x="2828925" y="1676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574" name="Oval 22"/>
          <p:cNvSpPr>
            <a:spLocks noChangeArrowheads="1"/>
          </p:cNvSpPr>
          <p:nvPr/>
        </p:nvSpPr>
        <p:spPr bwMode="auto">
          <a:xfrm>
            <a:off x="2025650" y="19462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575" name="Oval 23"/>
          <p:cNvSpPr>
            <a:spLocks noChangeArrowheads="1"/>
          </p:cNvSpPr>
          <p:nvPr/>
        </p:nvSpPr>
        <p:spPr bwMode="auto">
          <a:xfrm>
            <a:off x="2286000" y="1752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576" name="Oval 24"/>
          <p:cNvSpPr>
            <a:spLocks noChangeArrowheads="1"/>
          </p:cNvSpPr>
          <p:nvPr/>
        </p:nvSpPr>
        <p:spPr bwMode="auto">
          <a:xfrm>
            <a:off x="2405063" y="17653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577" name="Oval 25"/>
          <p:cNvSpPr>
            <a:spLocks noChangeArrowheads="1"/>
          </p:cNvSpPr>
          <p:nvPr/>
        </p:nvSpPr>
        <p:spPr bwMode="auto">
          <a:xfrm>
            <a:off x="2968625" y="15113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578" name="Oval 26"/>
          <p:cNvSpPr>
            <a:spLocks noChangeArrowheads="1"/>
          </p:cNvSpPr>
          <p:nvPr/>
        </p:nvSpPr>
        <p:spPr bwMode="auto">
          <a:xfrm>
            <a:off x="1962150" y="11398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579" name="Oval 27"/>
          <p:cNvSpPr>
            <a:spLocks noChangeArrowheads="1"/>
          </p:cNvSpPr>
          <p:nvPr/>
        </p:nvSpPr>
        <p:spPr bwMode="auto">
          <a:xfrm>
            <a:off x="1990725" y="10033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580" name="Oval 28"/>
          <p:cNvSpPr>
            <a:spLocks noChangeArrowheads="1"/>
          </p:cNvSpPr>
          <p:nvPr/>
        </p:nvSpPr>
        <p:spPr bwMode="auto">
          <a:xfrm>
            <a:off x="1924050" y="16970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581" name="Oval 29"/>
          <p:cNvSpPr>
            <a:spLocks noChangeArrowheads="1"/>
          </p:cNvSpPr>
          <p:nvPr/>
        </p:nvSpPr>
        <p:spPr bwMode="auto">
          <a:xfrm>
            <a:off x="1928813" y="13636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582" name="Oval 30"/>
          <p:cNvSpPr>
            <a:spLocks noChangeArrowheads="1"/>
          </p:cNvSpPr>
          <p:nvPr/>
        </p:nvSpPr>
        <p:spPr bwMode="auto">
          <a:xfrm>
            <a:off x="3398838" y="41322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583" name="Oval 31"/>
          <p:cNvSpPr>
            <a:spLocks noChangeArrowheads="1"/>
          </p:cNvSpPr>
          <p:nvPr/>
        </p:nvSpPr>
        <p:spPr bwMode="auto">
          <a:xfrm>
            <a:off x="3124200" y="3200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584" name="Oval 32"/>
          <p:cNvSpPr>
            <a:spLocks noChangeArrowheads="1"/>
          </p:cNvSpPr>
          <p:nvPr/>
        </p:nvSpPr>
        <p:spPr bwMode="auto">
          <a:xfrm>
            <a:off x="2971800" y="3962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585" name="Oval 33"/>
          <p:cNvSpPr>
            <a:spLocks noChangeArrowheads="1"/>
          </p:cNvSpPr>
          <p:nvPr/>
        </p:nvSpPr>
        <p:spPr bwMode="auto">
          <a:xfrm>
            <a:off x="2781300" y="34766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586" name="Oval 34"/>
          <p:cNvSpPr>
            <a:spLocks noChangeArrowheads="1"/>
          </p:cNvSpPr>
          <p:nvPr/>
        </p:nvSpPr>
        <p:spPr bwMode="auto">
          <a:xfrm>
            <a:off x="2895600" y="3505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587" name="Oval 35"/>
          <p:cNvSpPr>
            <a:spLocks noChangeArrowheads="1"/>
          </p:cNvSpPr>
          <p:nvPr/>
        </p:nvSpPr>
        <p:spPr bwMode="auto">
          <a:xfrm>
            <a:off x="3276600" y="3886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588" name="Oval 36"/>
          <p:cNvSpPr>
            <a:spLocks noChangeArrowheads="1"/>
          </p:cNvSpPr>
          <p:nvPr/>
        </p:nvSpPr>
        <p:spPr bwMode="auto">
          <a:xfrm>
            <a:off x="2667000" y="35512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589" name="Oval 37"/>
          <p:cNvSpPr>
            <a:spLocks noChangeArrowheads="1"/>
          </p:cNvSpPr>
          <p:nvPr/>
        </p:nvSpPr>
        <p:spPr bwMode="auto">
          <a:xfrm>
            <a:off x="3100388" y="34036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590" name="Oval 38"/>
          <p:cNvSpPr>
            <a:spLocks noChangeArrowheads="1"/>
          </p:cNvSpPr>
          <p:nvPr/>
        </p:nvSpPr>
        <p:spPr bwMode="auto">
          <a:xfrm>
            <a:off x="3181350" y="42227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591" name="Oval 39"/>
          <p:cNvSpPr>
            <a:spLocks noChangeArrowheads="1"/>
          </p:cNvSpPr>
          <p:nvPr/>
        </p:nvSpPr>
        <p:spPr bwMode="auto">
          <a:xfrm>
            <a:off x="3048000" y="4495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592" name="Oval 40"/>
          <p:cNvSpPr>
            <a:spLocks noChangeArrowheads="1"/>
          </p:cNvSpPr>
          <p:nvPr/>
        </p:nvSpPr>
        <p:spPr bwMode="auto">
          <a:xfrm>
            <a:off x="2978150" y="37465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593" name="Oval 41"/>
          <p:cNvSpPr>
            <a:spLocks noChangeArrowheads="1"/>
          </p:cNvSpPr>
          <p:nvPr/>
        </p:nvSpPr>
        <p:spPr bwMode="auto">
          <a:xfrm>
            <a:off x="2554288" y="30003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594" name="Oval 42"/>
          <p:cNvSpPr>
            <a:spLocks noChangeArrowheads="1"/>
          </p:cNvSpPr>
          <p:nvPr/>
        </p:nvSpPr>
        <p:spPr bwMode="auto">
          <a:xfrm>
            <a:off x="3124200" y="3505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595" name="Oval 43"/>
          <p:cNvSpPr>
            <a:spLocks noChangeArrowheads="1"/>
          </p:cNvSpPr>
          <p:nvPr/>
        </p:nvSpPr>
        <p:spPr bwMode="auto">
          <a:xfrm>
            <a:off x="2824163" y="34115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596" name="Oval 44"/>
          <p:cNvSpPr>
            <a:spLocks noChangeArrowheads="1"/>
          </p:cNvSpPr>
          <p:nvPr/>
        </p:nvSpPr>
        <p:spPr bwMode="auto">
          <a:xfrm>
            <a:off x="2751138" y="32178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663597" name="Oval 45"/>
          <p:cNvSpPr>
            <a:spLocks noChangeArrowheads="1"/>
          </p:cNvSpPr>
          <p:nvPr/>
        </p:nvSpPr>
        <p:spPr bwMode="auto">
          <a:xfrm>
            <a:off x="2971800" y="3276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598" name="Oval 46"/>
          <p:cNvSpPr>
            <a:spLocks noChangeArrowheads="1"/>
          </p:cNvSpPr>
          <p:nvPr/>
        </p:nvSpPr>
        <p:spPr bwMode="auto">
          <a:xfrm>
            <a:off x="2971800" y="3581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599" name="Oval 47"/>
          <p:cNvSpPr>
            <a:spLocks noChangeArrowheads="1"/>
          </p:cNvSpPr>
          <p:nvPr/>
        </p:nvSpPr>
        <p:spPr bwMode="auto">
          <a:xfrm>
            <a:off x="2836863" y="32813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600" name="Oval 48"/>
          <p:cNvSpPr>
            <a:spLocks noChangeArrowheads="1"/>
          </p:cNvSpPr>
          <p:nvPr/>
        </p:nvSpPr>
        <p:spPr bwMode="auto">
          <a:xfrm>
            <a:off x="2895600" y="3124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601" name="Oval 49"/>
          <p:cNvSpPr>
            <a:spLocks noChangeArrowheads="1"/>
          </p:cNvSpPr>
          <p:nvPr/>
        </p:nvSpPr>
        <p:spPr bwMode="auto">
          <a:xfrm>
            <a:off x="3429000" y="3733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602" name="Oval 50"/>
          <p:cNvSpPr>
            <a:spLocks noChangeArrowheads="1"/>
          </p:cNvSpPr>
          <p:nvPr/>
        </p:nvSpPr>
        <p:spPr bwMode="auto">
          <a:xfrm>
            <a:off x="3200400" y="3657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603" name="Oval 51"/>
          <p:cNvSpPr>
            <a:spLocks noChangeArrowheads="1"/>
          </p:cNvSpPr>
          <p:nvPr/>
        </p:nvSpPr>
        <p:spPr bwMode="auto">
          <a:xfrm>
            <a:off x="3200400" y="3505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604" name="Oval 52"/>
          <p:cNvSpPr>
            <a:spLocks noChangeArrowheads="1"/>
          </p:cNvSpPr>
          <p:nvPr/>
        </p:nvSpPr>
        <p:spPr bwMode="auto">
          <a:xfrm>
            <a:off x="3117850" y="37877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605" name="Oval 53"/>
          <p:cNvSpPr>
            <a:spLocks noChangeArrowheads="1"/>
          </p:cNvSpPr>
          <p:nvPr/>
        </p:nvSpPr>
        <p:spPr bwMode="auto">
          <a:xfrm>
            <a:off x="3505200" y="3530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606" name="Oval 54"/>
          <p:cNvSpPr>
            <a:spLocks noChangeArrowheads="1"/>
          </p:cNvSpPr>
          <p:nvPr/>
        </p:nvSpPr>
        <p:spPr bwMode="auto">
          <a:xfrm>
            <a:off x="3200400" y="3276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607" name="Oval 55"/>
          <p:cNvSpPr>
            <a:spLocks noChangeArrowheads="1"/>
          </p:cNvSpPr>
          <p:nvPr/>
        </p:nvSpPr>
        <p:spPr bwMode="auto">
          <a:xfrm>
            <a:off x="3111500" y="40814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608" name="Oval 56"/>
          <p:cNvSpPr>
            <a:spLocks noChangeArrowheads="1"/>
          </p:cNvSpPr>
          <p:nvPr/>
        </p:nvSpPr>
        <p:spPr bwMode="auto">
          <a:xfrm>
            <a:off x="3021013" y="40671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609" name="Oval 57"/>
          <p:cNvSpPr>
            <a:spLocks noChangeArrowheads="1"/>
          </p:cNvSpPr>
          <p:nvPr/>
        </p:nvSpPr>
        <p:spPr bwMode="auto">
          <a:xfrm>
            <a:off x="3432175" y="39719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610" name="Oval 58"/>
          <p:cNvSpPr>
            <a:spLocks noChangeArrowheads="1"/>
          </p:cNvSpPr>
          <p:nvPr/>
        </p:nvSpPr>
        <p:spPr bwMode="auto">
          <a:xfrm>
            <a:off x="3194050" y="4572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611" name="Oval 59"/>
          <p:cNvSpPr>
            <a:spLocks noChangeArrowheads="1"/>
          </p:cNvSpPr>
          <p:nvPr/>
        </p:nvSpPr>
        <p:spPr bwMode="auto">
          <a:xfrm>
            <a:off x="3352800" y="3429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612" name="Oval 60"/>
          <p:cNvSpPr>
            <a:spLocks noChangeArrowheads="1"/>
          </p:cNvSpPr>
          <p:nvPr/>
        </p:nvSpPr>
        <p:spPr bwMode="auto">
          <a:xfrm>
            <a:off x="3001963" y="33686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613" name="Oval 61"/>
          <p:cNvSpPr>
            <a:spLocks noChangeArrowheads="1"/>
          </p:cNvSpPr>
          <p:nvPr/>
        </p:nvSpPr>
        <p:spPr bwMode="auto">
          <a:xfrm>
            <a:off x="3086100" y="42545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614" name="Oval 62"/>
          <p:cNvSpPr>
            <a:spLocks noChangeArrowheads="1"/>
          </p:cNvSpPr>
          <p:nvPr/>
        </p:nvSpPr>
        <p:spPr bwMode="auto">
          <a:xfrm>
            <a:off x="2978150" y="4191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615" name="Oval 63"/>
          <p:cNvSpPr>
            <a:spLocks noChangeArrowheads="1"/>
          </p:cNvSpPr>
          <p:nvPr/>
        </p:nvSpPr>
        <p:spPr bwMode="auto">
          <a:xfrm>
            <a:off x="2932113" y="39830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616" name="Oval 64"/>
          <p:cNvSpPr>
            <a:spLocks noChangeArrowheads="1"/>
          </p:cNvSpPr>
          <p:nvPr/>
        </p:nvSpPr>
        <p:spPr bwMode="auto">
          <a:xfrm>
            <a:off x="2901950" y="42560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617" name="Oval 65"/>
          <p:cNvSpPr>
            <a:spLocks noChangeArrowheads="1"/>
          </p:cNvSpPr>
          <p:nvPr/>
        </p:nvSpPr>
        <p:spPr bwMode="auto">
          <a:xfrm>
            <a:off x="2971800" y="4343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618" name="Oval 66"/>
          <p:cNvSpPr>
            <a:spLocks noChangeArrowheads="1"/>
          </p:cNvSpPr>
          <p:nvPr/>
        </p:nvSpPr>
        <p:spPr bwMode="auto">
          <a:xfrm>
            <a:off x="2832100" y="40814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619" name="Oval 67"/>
          <p:cNvSpPr>
            <a:spLocks noChangeArrowheads="1"/>
          </p:cNvSpPr>
          <p:nvPr/>
        </p:nvSpPr>
        <p:spPr bwMode="auto">
          <a:xfrm>
            <a:off x="2743200" y="3810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620" name="Oval 68"/>
          <p:cNvSpPr>
            <a:spLocks noChangeArrowheads="1"/>
          </p:cNvSpPr>
          <p:nvPr/>
        </p:nvSpPr>
        <p:spPr bwMode="auto">
          <a:xfrm>
            <a:off x="2895600" y="5029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621" name="Oval 69"/>
          <p:cNvSpPr>
            <a:spLocks noChangeArrowheads="1"/>
          </p:cNvSpPr>
          <p:nvPr/>
        </p:nvSpPr>
        <p:spPr bwMode="auto">
          <a:xfrm>
            <a:off x="3200400" y="5257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622" name="Oval 70"/>
          <p:cNvSpPr>
            <a:spLocks noChangeArrowheads="1"/>
          </p:cNvSpPr>
          <p:nvPr/>
        </p:nvSpPr>
        <p:spPr bwMode="auto">
          <a:xfrm>
            <a:off x="3200400" y="5334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623" name="Oval 71"/>
          <p:cNvSpPr>
            <a:spLocks noChangeArrowheads="1"/>
          </p:cNvSpPr>
          <p:nvPr/>
        </p:nvSpPr>
        <p:spPr bwMode="auto">
          <a:xfrm>
            <a:off x="4191000" y="4724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624" name="Oval 72"/>
          <p:cNvSpPr>
            <a:spLocks noChangeArrowheads="1"/>
          </p:cNvSpPr>
          <p:nvPr/>
        </p:nvSpPr>
        <p:spPr bwMode="auto">
          <a:xfrm>
            <a:off x="4267200" y="4953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625" name="Oval 73"/>
          <p:cNvSpPr>
            <a:spLocks noChangeArrowheads="1"/>
          </p:cNvSpPr>
          <p:nvPr/>
        </p:nvSpPr>
        <p:spPr bwMode="auto">
          <a:xfrm>
            <a:off x="2911475" y="36925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626" name="Oval 74"/>
          <p:cNvSpPr>
            <a:spLocks noChangeArrowheads="1"/>
          </p:cNvSpPr>
          <p:nvPr/>
        </p:nvSpPr>
        <p:spPr bwMode="auto">
          <a:xfrm>
            <a:off x="2794000" y="3581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627" name="Oval 75"/>
          <p:cNvSpPr>
            <a:spLocks noChangeArrowheads="1"/>
          </p:cNvSpPr>
          <p:nvPr/>
        </p:nvSpPr>
        <p:spPr bwMode="auto">
          <a:xfrm>
            <a:off x="2613025" y="36972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628" name="Oval 76"/>
          <p:cNvSpPr>
            <a:spLocks noChangeArrowheads="1"/>
          </p:cNvSpPr>
          <p:nvPr/>
        </p:nvSpPr>
        <p:spPr bwMode="auto">
          <a:xfrm>
            <a:off x="2746375" y="37004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629" name="Oval 77"/>
          <p:cNvSpPr>
            <a:spLocks noChangeArrowheads="1"/>
          </p:cNvSpPr>
          <p:nvPr/>
        </p:nvSpPr>
        <p:spPr bwMode="auto">
          <a:xfrm>
            <a:off x="2743200" y="3886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630" name="Oval 78"/>
          <p:cNvSpPr>
            <a:spLocks noChangeArrowheads="1"/>
          </p:cNvSpPr>
          <p:nvPr/>
        </p:nvSpPr>
        <p:spPr bwMode="auto">
          <a:xfrm>
            <a:off x="2720975" y="38989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631" name="Oval 79"/>
          <p:cNvSpPr>
            <a:spLocks noChangeArrowheads="1"/>
          </p:cNvSpPr>
          <p:nvPr/>
        </p:nvSpPr>
        <p:spPr bwMode="auto">
          <a:xfrm>
            <a:off x="2532063" y="34718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632" name="Oval 80"/>
          <p:cNvSpPr>
            <a:spLocks noChangeArrowheads="1"/>
          </p:cNvSpPr>
          <p:nvPr/>
        </p:nvSpPr>
        <p:spPr bwMode="auto">
          <a:xfrm>
            <a:off x="2659063" y="38179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633" name="Oval 81"/>
          <p:cNvSpPr>
            <a:spLocks noChangeArrowheads="1"/>
          </p:cNvSpPr>
          <p:nvPr/>
        </p:nvSpPr>
        <p:spPr bwMode="auto">
          <a:xfrm>
            <a:off x="2819400" y="38052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634" name="Oval 82"/>
          <p:cNvSpPr>
            <a:spLocks noChangeArrowheads="1"/>
          </p:cNvSpPr>
          <p:nvPr/>
        </p:nvSpPr>
        <p:spPr bwMode="auto">
          <a:xfrm>
            <a:off x="2979738" y="38830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635" name="Oval 83"/>
          <p:cNvSpPr>
            <a:spLocks noChangeArrowheads="1"/>
          </p:cNvSpPr>
          <p:nvPr/>
        </p:nvSpPr>
        <p:spPr bwMode="auto">
          <a:xfrm>
            <a:off x="2609850" y="31623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636" name="Oval 84"/>
          <p:cNvSpPr>
            <a:spLocks noChangeArrowheads="1"/>
          </p:cNvSpPr>
          <p:nvPr/>
        </p:nvSpPr>
        <p:spPr bwMode="auto">
          <a:xfrm>
            <a:off x="2557463" y="33448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637" name="Oval 85"/>
          <p:cNvSpPr>
            <a:spLocks noChangeArrowheads="1"/>
          </p:cNvSpPr>
          <p:nvPr/>
        </p:nvSpPr>
        <p:spPr bwMode="auto">
          <a:xfrm>
            <a:off x="2667000" y="3276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638" name="Oval 86"/>
          <p:cNvSpPr>
            <a:spLocks noChangeArrowheads="1"/>
          </p:cNvSpPr>
          <p:nvPr/>
        </p:nvSpPr>
        <p:spPr bwMode="auto">
          <a:xfrm>
            <a:off x="2824163" y="30480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639" name="Oval 87"/>
          <p:cNvSpPr>
            <a:spLocks noChangeArrowheads="1"/>
          </p:cNvSpPr>
          <p:nvPr/>
        </p:nvSpPr>
        <p:spPr bwMode="auto">
          <a:xfrm>
            <a:off x="2708275" y="30321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640" name="Oval 88"/>
          <p:cNvSpPr>
            <a:spLocks noChangeArrowheads="1"/>
          </p:cNvSpPr>
          <p:nvPr/>
        </p:nvSpPr>
        <p:spPr bwMode="auto">
          <a:xfrm>
            <a:off x="2601913" y="30749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641" name="Oval 89"/>
          <p:cNvSpPr>
            <a:spLocks noChangeArrowheads="1"/>
          </p:cNvSpPr>
          <p:nvPr/>
        </p:nvSpPr>
        <p:spPr bwMode="auto">
          <a:xfrm>
            <a:off x="2641600" y="3429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642" name="Oval 90"/>
          <p:cNvSpPr>
            <a:spLocks noChangeArrowheads="1"/>
          </p:cNvSpPr>
          <p:nvPr/>
        </p:nvSpPr>
        <p:spPr bwMode="auto">
          <a:xfrm>
            <a:off x="2590800" y="3276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643" name="Oval 91"/>
          <p:cNvSpPr>
            <a:spLocks noChangeArrowheads="1"/>
          </p:cNvSpPr>
          <p:nvPr/>
        </p:nvSpPr>
        <p:spPr bwMode="auto">
          <a:xfrm>
            <a:off x="2667000" y="3048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644" name="Oval 92"/>
          <p:cNvSpPr>
            <a:spLocks noChangeArrowheads="1"/>
          </p:cNvSpPr>
          <p:nvPr/>
        </p:nvSpPr>
        <p:spPr bwMode="auto">
          <a:xfrm>
            <a:off x="2895600" y="2971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645" name="Oval 93"/>
          <p:cNvSpPr>
            <a:spLocks noChangeArrowheads="1"/>
          </p:cNvSpPr>
          <p:nvPr/>
        </p:nvSpPr>
        <p:spPr bwMode="auto">
          <a:xfrm>
            <a:off x="2981325" y="3048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646" name="Oval 94"/>
          <p:cNvSpPr>
            <a:spLocks noChangeArrowheads="1"/>
          </p:cNvSpPr>
          <p:nvPr/>
        </p:nvSpPr>
        <p:spPr bwMode="auto">
          <a:xfrm>
            <a:off x="3048000" y="3124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647" name="Oval 95"/>
          <p:cNvSpPr>
            <a:spLocks noChangeArrowheads="1"/>
          </p:cNvSpPr>
          <p:nvPr/>
        </p:nvSpPr>
        <p:spPr bwMode="auto">
          <a:xfrm>
            <a:off x="2816225" y="29241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648" name="Oval 96"/>
          <p:cNvSpPr>
            <a:spLocks noChangeArrowheads="1"/>
          </p:cNvSpPr>
          <p:nvPr/>
        </p:nvSpPr>
        <p:spPr bwMode="auto">
          <a:xfrm>
            <a:off x="2474913" y="29797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649" name="Oval 97"/>
          <p:cNvSpPr>
            <a:spLocks noChangeArrowheads="1"/>
          </p:cNvSpPr>
          <p:nvPr/>
        </p:nvSpPr>
        <p:spPr bwMode="auto">
          <a:xfrm>
            <a:off x="2276475" y="26828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650" name="Oval 98"/>
          <p:cNvSpPr>
            <a:spLocks noChangeArrowheads="1"/>
          </p:cNvSpPr>
          <p:nvPr/>
        </p:nvSpPr>
        <p:spPr bwMode="auto">
          <a:xfrm>
            <a:off x="2322513" y="27940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651" name="Oval 99"/>
          <p:cNvSpPr>
            <a:spLocks noChangeArrowheads="1"/>
          </p:cNvSpPr>
          <p:nvPr/>
        </p:nvSpPr>
        <p:spPr bwMode="auto">
          <a:xfrm>
            <a:off x="2381250" y="27225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652" name="Oval 100"/>
          <p:cNvSpPr>
            <a:spLocks noChangeArrowheads="1"/>
          </p:cNvSpPr>
          <p:nvPr/>
        </p:nvSpPr>
        <p:spPr bwMode="auto">
          <a:xfrm>
            <a:off x="2009775" y="25019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653" name="Oval 101"/>
          <p:cNvSpPr>
            <a:spLocks noChangeArrowheads="1"/>
          </p:cNvSpPr>
          <p:nvPr/>
        </p:nvSpPr>
        <p:spPr bwMode="auto">
          <a:xfrm>
            <a:off x="1982788" y="22891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654" name="Oval 102"/>
          <p:cNvSpPr>
            <a:spLocks noChangeArrowheads="1"/>
          </p:cNvSpPr>
          <p:nvPr/>
        </p:nvSpPr>
        <p:spPr bwMode="auto">
          <a:xfrm>
            <a:off x="2041525" y="22701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655" name="Oval 103"/>
          <p:cNvSpPr>
            <a:spLocks noChangeArrowheads="1"/>
          </p:cNvSpPr>
          <p:nvPr/>
        </p:nvSpPr>
        <p:spPr bwMode="auto">
          <a:xfrm>
            <a:off x="1963738" y="24780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656" name="Oval 104"/>
          <p:cNvSpPr>
            <a:spLocks noChangeArrowheads="1"/>
          </p:cNvSpPr>
          <p:nvPr/>
        </p:nvSpPr>
        <p:spPr bwMode="auto">
          <a:xfrm>
            <a:off x="2089150" y="25781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657" name="Oval 105"/>
          <p:cNvSpPr>
            <a:spLocks noChangeArrowheads="1"/>
          </p:cNvSpPr>
          <p:nvPr/>
        </p:nvSpPr>
        <p:spPr bwMode="auto">
          <a:xfrm>
            <a:off x="2078038" y="21621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658" name="Oval 106"/>
          <p:cNvSpPr>
            <a:spLocks noChangeArrowheads="1"/>
          </p:cNvSpPr>
          <p:nvPr/>
        </p:nvSpPr>
        <p:spPr bwMode="auto">
          <a:xfrm>
            <a:off x="2109788" y="25860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659" name="Oval 107"/>
          <p:cNvSpPr>
            <a:spLocks noChangeArrowheads="1"/>
          </p:cNvSpPr>
          <p:nvPr/>
        </p:nvSpPr>
        <p:spPr bwMode="auto">
          <a:xfrm>
            <a:off x="2171700" y="26511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660" name="Oval 108"/>
          <p:cNvSpPr>
            <a:spLocks noChangeArrowheads="1"/>
          </p:cNvSpPr>
          <p:nvPr/>
        </p:nvSpPr>
        <p:spPr bwMode="auto">
          <a:xfrm>
            <a:off x="2120900" y="22383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661" name="Oval 109"/>
          <p:cNvSpPr>
            <a:spLocks noChangeArrowheads="1"/>
          </p:cNvSpPr>
          <p:nvPr/>
        </p:nvSpPr>
        <p:spPr bwMode="auto">
          <a:xfrm>
            <a:off x="1931988" y="21685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662" name="Oval 110"/>
          <p:cNvSpPr>
            <a:spLocks noChangeArrowheads="1"/>
          </p:cNvSpPr>
          <p:nvPr/>
        </p:nvSpPr>
        <p:spPr bwMode="auto">
          <a:xfrm>
            <a:off x="2225675" y="2590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663" name="Oval 111"/>
          <p:cNvSpPr>
            <a:spLocks noChangeArrowheads="1"/>
          </p:cNvSpPr>
          <p:nvPr/>
        </p:nvSpPr>
        <p:spPr bwMode="auto">
          <a:xfrm>
            <a:off x="2089150" y="23050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664" name="Oval 112"/>
          <p:cNvSpPr>
            <a:spLocks noChangeArrowheads="1"/>
          </p:cNvSpPr>
          <p:nvPr/>
        </p:nvSpPr>
        <p:spPr bwMode="auto">
          <a:xfrm>
            <a:off x="2097088" y="24384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665" name="Oval 113"/>
          <p:cNvSpPr>
            <a:spLocks noChangeArrowheads="1"/>
          </p:cNvSpPr>
          <p:nvPr/>
        </p:nvSpPr>
        <p:spPr bwMode="auto">
          <a:xfrm>
            <a:off x="2286000" y="2514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666" name="Oval 114"/>
          <p:cNvSpPr>
            <a:spLocks noChangeArrowheads="1"/>
          </p:cNvSpPr>
          <p:nvPr/>
        </p:nvSpPr>
        <p:spPr bwMode="auto">
          <a:xfrm>
            <a:off x="1800225" y="20224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667" name="Oval 115"/>
          <p:cNvSpPr>
            <a:spLocks noChangeArrowheads="1"/>
          </p:cNvSpPr>
          <p:nvPr/>
        </p:nvSpPr>
        <p:spPr bwMode="auto">
          <a:xfrm>
            <a:off x="2033588" y="20653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668" name="Oval 116"/>
          <p:cNvSpPr>
            <a:spLocks noChangeArrowheads="1"/>
          </p:cNvSpPr>
          <p:nvPr/>
        </p:nvSpPr>
        <p:spPr bwMode="auto">
          <a:xfrm>
            <a:off x="1816100" y="21717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669" name="Oval 117"/>
          <p:cNvSpPr>
            <a:spLocks noChangeArrowheads="1"/>
          </p:cNvSpPr>
          <p:nvPr/>
        </p:nvSpPr>
        <p:spPr bwMode="auto">
          <a:xfrm>
            <a:off x="1962150" y="2362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670" name="Oval 118"/>
          <p:cNvSpPr>
            <a:spLocks noChangeArrowheads="1"/>
          </p:cNvSpPr>
          <p:nvPr/>
        </p:nvSpPr>
        <p:spPr bwMode="auto">
          <a:xfrm>
            <a:off x="1990725" y="17700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671" name="Oval 119"/>
          <p:cNvSpPr>
            <a:spLocks noChangeArrowheads="1"/>
          </p:cNvSpPr>
          <p:nvPr/>
        </p:nvSpPr>
        <p:spPr bwMode="auto">
          <a:xfrm>
            <a:off x="1824038" y="15843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672" name="Oval 120"/>
          <p:cNvSpPr>
            <a:spLocks noChangeArrowheads="1"/>
          </p:cNvSpPr>
          <p:nvPr/>
        </p:nvSpPr>
        <p:spPr bwMode="auto">
          <a:xfrm>
            <a:off x="2000250" y="14763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673" name="Oval 121"/>
          <p:cNvSpPr>
            <a:spLocks noChangeArrowheads="1"/>
          </p:cNvSpPr>
          <p:nvPr/>
        </p:nvSpPr>
        <p:spPr bwMode="auto">
          <a:xfrm>
            <a:off x="2062163" y="16922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674" name="Oval 122"/>
          <p:cNvSpPr>
            <a:spLocks noChangeArrowheads="1"/>
          </p:cNvSpPr>
          <p:nvPr/>
        </p:nvSpPr>
        <p:spPr bwMode="auto">
          <a:xfrm>
            <a:off x="2111375" y="17986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675" name="Oval 123"/>
          <p:cNvSpPr>
            <a:spLocks noChangeArrowheads="1"/>
          </p:cNvSpPr>
          <p:nvPr/>
        </p:nvSpPr>
        <p:spPr bwMode="auto">
          <a:xfrm>
            <a:off x="2522538" y="16970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676" name="Oval 124"/>
          <p:cNvSpPr>
            <a:spLocks noChangeArrowheads="1"/>
          </p:cNvSpPr>
          <p:nvPr/>
        </p:nvSpPr>
        <p:spPr bwMode="auto">
          <a:xfrm>
            <a:off x="1941513" y="19510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677" name="Oval 125"/>
          <p:cNvSpPr>
            <a:spLocks noChangeArrowheads="1"/>
          </p:cNvSpPr>
          <p:nvPr/>
        </p:nvSpPr>
        <p:spPr bwMode="auto">
          <a:xfrm>
            <a:off x="1803400" y="18224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678" name="Oval 126"/>
          <p:cNvSpPr>
            <a:spLocks noChangeArrowheads="1"/>
          </p:cNvSpPr>
          <p:nvPr/>
        </p:nvSpPr>
        <p:spPr bwMode="auto">
          <a:xfrm>
            <a:off x="2219325" y="16414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679" name="Oval 127"/>
          <p:cNvSpPr>
            <a:spLocks noChangeArrowheads="1"/>
          </p:cNvSpPr>
          <p:nvPr/>
        </p:nvSpPr>
        <p:spPr bwMode="auto">
          <a:xfrm>
            <a:off x="1897063" y="20462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680" name="Oval 128"/>
          <p:cNvSpPr>
            <a:spLocks noChangeArrowheads="1"/>
          </p:cNvSpPr>
          <p:nvPr/>
        </p:nvSpPr>
        <p:spPr bwMode="auto">
          <a:xfrm>
            <a:off x="2665413" y="19002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681" name="Oval 129"/>
          <p:cNvSpPr>
            <a:spLocks noChangeArrowheads="1"/>
          </p:cNvSpPr>
          <p:nvPr/>
        </p:nvSpPr>
        <p:spPr bwMode="auto">
          <a:xfrm>
            <a:off x="2601913" y="18161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682" name="Oval 130"/>
          <p:cNvSpPr>
            <a:spLocks noChangeArrowheads="1"/>
          </p:cNvSpPr>
          <p:nvPr/>
        </p:nvSpPr>
        <p:spPr bwMode="auto">
          <a:xfrm>
            <a:off x="2181225" y="21129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683" name="Oval 131"/>
          <p:cNvSpPr>
            <a:spLocks noChangeArrowheads="1"/>
          </p:cNvSpPr>
          <p:nvPr/>
        </p:nvSpPr>
        <p:spPr bwMode="auto">
          <a:xfrm>
            <a:off x="2293938" y="20605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684" name="Oval 132"/>
          <p:cNvSpPr>
            <a:spLocks noChangeArrowheads="1"/>
          </p:cNvSpPr>
          <p:nvPr/>
        </p:nvSpPr>
        <p:spPr bwMode="auto">
          <a:xfrm>
            <a:off x="2074863" y="9826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685" name="Oval 133"/>
          <p:cNvSpPr>
            <a:spLocks noChangeArrowheads="1"/>
          </p:cNvSpPr>
          <p:nvPr/>
        </p:nvSpPr>
        <p:spPr bwMode="auto">
          <a:xfrm>
            <a:off x="1965325" y="8699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686" name="Oval 134"/>
          <p:cNvSpPr>
            <a:spLocks noChangeArrowheads="1"/>
          </p:cNvSpPr>
          <p:nvPr/>
        </p:nvSpPr>
        <p:spPr bwMode="auto">
          <a:xfrm>
            <a:off x="2438400" y="1295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687" name="Oval 135"/>
          <p:cNvSpPr>
            <a:spLocks noChangeArrowheads="1"/>
          </p:cNvSpPr>
          <p:nvPr/>
        </p:nvSpPr>
        <p:spPr bwMode="auto">
          <a:xfrm>
            <a:off x="2074863" y="13763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688" name="Oval 136"/>
          <p:cNvSpPr>
            <a:spLocks noChangeArrowheads="1"/>
          </p:cNvSpPr>
          <p:nvPr/>
        </p:nvSpPr>
        <p:spPr bwMode="auto">
          <a:xfrm>
            <a:off x="2209800" y="1447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689" name="Oval 137"/>
          <p:cNvSpPr>
            <a:spLocks noChangeArrowheads="1"/>
          </p:cNvSpPr>
          <p:nvPr/>
        </p:nvSpPr>
        <p:spPr bwMode="auto">
          <a:xfrm>
            <a:off x="2971800" y="762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690" name="Oval 138"/>
          <p:cNvSpPr>
            <a:spLocks noChangeArrowheads="1"/>
          </p:cNvSpPr>
          <p:nvPr/>
        </p:nvSpPr>
        <p:spPr bwMode="auto">
          <a:xfrm>
            <a:off x="1974850" y="12573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691" name="Oval 139"/>
          <p:cNvSpPr>
            <a:spLocks noChangeArrowheads="1"/>
          </p:cNvSpPr>
          <p:nvPr/>
        </p:nvSpPr>
        <p:spPr bwMode="auto">
          <a:xfrm>
            <a:off x="2095500" y="11239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692" name="Oval 140"/>
          <p:cNvSpPr>
            <a:spLocks noChangeArrowheads="1"/>
          </p:cNvSpPr>
          <p:nvPr/>
        </p:nvSpPr>
        <p:spPr bwMode="auto">
          <a:xfrm>
            <a:off x="2093913" y="15382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693" name="Oval 141"/>
          <p:cNvSpPr>
            <a:spLocks noChangeArrowheads="1"/>
          </p:cNvSpPr>
          <p:nvPr/>
        </p:nvSpPr>
        <p:spPr bwMode="auto">
          <a:xfrm>
            <a:off x="1797050" y="17145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694" name="Oval 142"/>
          <p:cNvSpPr>
            <a:spLocks noChangeArrowheads="1"/>
          </p:cNvSpPr>
          <p:nvPr/>
        </p:nvSpPr>
        <p:spPr bwMode="auto">
          <a:xfrm>
            <a:off x="1954213" y="18478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695" name="Oval 143"/>
          <p:cNvSpPr>
            <a:spLocks noChangeArrowheads="1"/>
          </p:cNvSpPr>
          <p:nvPr/>
        </p:nvSpPr>
        <p:spPr bwMode="auto">
          <a:xfrm>
            <a:off x="2514600" y="1524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696" name="Oval 144"/>
          <p:cNvSpPr>
            <a:spLocks noChangeArrowheads="1"/>
          </p:cNvSpPr>
          <p:nvPr/>
        </p:nvSpPr>
        <p:spPr bwMode="auto">
          <a:xfrm>
            <a:off x="2355850" y="15684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697" name="Oval 145"/>
          <p:cNvSpPr>
            <a:spLocks noChangeArrowheads="1"/>
          </p:cNvSpPr>
          <p:nvPr/>
        </p:nvSpPr>
        <p:spPr bwMode="auto">
          <a:xfrm>
            <a:off x="2160588" y="12461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698" name="Oval 146"/>
          <p:cNvSpPr>
            <a:spLocks noChangeArrowheads="1"/>
          </p:cNvSpPr>
          <p:nvPr/>
        </p:nvSpPr>
        <p:spPr bwMode="auto">
          <a:xfrm>
            <a:off x="2154238" y="19050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699" name="Oval 147"/>
          <p:cNvSpPr>
            <a:spLocks noChangeArrowheads="1"/>
          </p:cNvSpPr>
          <p:nvPr/>
        </p:nvSpPr>
        <p:spPr bwMode="auto">
          <a:xfrm>
            <a:off x="1912938" y="7381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700" name="Oval 148"/>
          <p:cNvSpPr>
            <a:spLocks noChangeArrowheads="1"/>
          </p:cNvSpPr>
          <p:nvPr/>
        </p:nvSpPr>
        <p:spPr bwMode="auto">
          <a:xfrm>
            <a:off x="3276600" y="1066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701" name="Oval 149"/>
          <p:cNvSpPr>
            <a:spLocks noChangeArrowheads="1"/>
          </p:cNvSpPr>
          <p:nvPr/>
        </p:nvSpPr>
        <p:spPr bwMode="auto">
          <a:xfrm>
            <a:off x="3581400" y="762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702" name="Oval 150"/>
          <p:cNvSpPr>
            <a:spLocks noChangeArrowheads="1"/>
          </p:cNvSpPr>
          <p:nvPr/>
        </p:nvSpPr>
        <p:spPr bwMode="auto">
          <a:xfrm>
            <a:off x="2667000" y="457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703" name="Oval 151"/>
          <p:cNvSpPr>
            <a:spLocks noChangeArrowheads="1"/>
          </p:cNvSpPr>
          <p:nvPr/>
        </p:nvSpPr>
        <p:spPr bwMode="auto">
          <a:xfrm>
            <a:off x="2959100" y="27130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704" name="Oval 152"/>
          <p:cNvSpPr>
            <a:spLocks noChangeArrowheads="1"/>
          </p:cNvSpPr>
          <p:nvPr/>
        </p:nvSpPr>
        <p:spPr bwMode="auto">
          <a:xfrm>
            <a:off x="2979738" y="28035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705" name="Oval 153"/>
          <p:cNvSpPr>
            <a:spLocks noChangeArrowheads="1"/>
          </p:cNvSpPr>
          <p:nvPr/>
        </p:nvSpPr>
        <p:spPr bwMode="auto">
          <a:xfrm>
            <a:off x="2832100" y="28479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706" name="Oval 154"/>
          <p:cNvSpPr>
            <a:spLocks noChangeArrowheads="1"/>
          </p:cNvSpPr>
          <p:nvPr/>
        </p:nvSpPr>
        <p:spPr bwMode="auto">
          <a:xfrm>
            <a:off x="2532063" y="19891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707" name="Oval 155"/>
          <p:cNvSpPr>
            <a:spLocks noChangeArrowheads="1"/>
          </p:cNvSpPr>
          <p:nvPr/>
        </p:nvSpPr>
        <p:spPr bwMode="auto">
          <a:xfrm>
            <a:off x="2554288" y="21399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708" name="Oval 156"/>
          <p:cNvSpPr>
            <a:spLocks noChangeArrowheads="1"/>
          </p:cNvSpPr>
          <p:nvPr/>
        </p:nvSpPr>
        <p:spPr bwMode="auto">
          <a:xfrm>
            <a:off x="3733800" y="5410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709" name="Oval 157"/>
          <p:cNvSpPr>
            <a:spLocks noChangeArrowheads="1"/>
          </p:cNvSpPr>
          <p:nvPr/>
        </p:nvSpPr>
        <p:spPr bwMode="auto">
          <a:xfrm>
            <a:off x="1884363" y="14684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710" name="Oval 158"/>
          <p:cNvSpPr>
            <a:spLocks noChangeArrowheads="1"/>
          </p:cNvSpPr>
          <p:nvPr/>
        </p:nvSpPr>
        <p:spPr bwMode="auto">
          <a:xfrm>
            <a:off x="715963" y="23907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711" name="Oval 159"/>
          <p:cNvSpPr>
            <a:spLocks noChangeArrowheads="1"/>
          </p:cNvSpPr>
          <p:nvPr/>
        </p:nvSpPr>
        <p:spPr bwMode="auto">
          <a:xfrm>
            <a:off x="1295400" y="914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712" name="Oval 160"/>
          <p:cNvSpPr>
            <a:spLocks noChangeArrowheads="1"/>
          </p:cNvSpPr>
          <p:nvPr/>
        </p:nvSpPr>
        <p:spPr bwMode="auto">
          <a:xfrm>
            <a:off x="1703388" y="18542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713" name="Oval 161"/>
          <p:cNvSpPr>
            <a:spLocks noChangeArrowheads="1"/>
          </p:cNvSpPr>
          <p:nvPr/>
        </p:nvSpPr>
        <p:spPr bwMode="auto">
          <a:xfrm>
            <a:off x="3378200" y="3581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714" name="Oval 162"/>
          <p:cNvSpPr>
            <a:spLocks noChangeArrowheads="1"/>
          </p:cNvSpPr>
          <p:nvPr/>
        </p:nvSpPr>
        <p:spPr bwMode="auto">
          <a:xfrm>
            <a:off x="2405063" y="28702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715" name="Oval 163"/>
          <p:cNvSpPr>
            <a:spLocks noChangeArrowheads="1"/>
          </p:cNvSpPr>
          <p:nvPr/>
        </p:nvSpPr>
        <p:spPr bwMode="auto">
          <a:xfrm>
            <a:off x="2490788" y="29210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716" name="Oval 164"/>
          <p:cNvSpPr>
            <a:spLocks noChangeArrowheads="1"/>
          </p:cNvSpPr>
          <p:nvPr/>
        </p:nvSpPr>
        <p:spPr bwMode="auto">
          <a:xfrm>
            <a:off x="2655888" y="33432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717" name="Oval 165"/>
          <p:cNvSpPr>
            <a:spLocks noChangeArrowheads="1"/>
          </p:cNvSpPr>
          <p:nvPr/>
        </p:nvSpPr>
        <p:spPr bwMode="auto">
          <a:xfrm>
            <a:off x="2892425" y="33655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718" name="Oval 166"/>
          <p:cNvSpPr>
            <a:spLocks noChangeArrowheads="1"/>
          </p:cNvSpPr>
          <p:nvPr/>
        </p:nvSpPr>
        <p:spPr bwMode="auto">
          <a:xfrm>
            <a:off x="3055938" y="52244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719" name="Oval 167"/>
          <p:cNvSpPr>
            <a:spLocks noChangeArrowheads="1"/>
          </p:cNvSpPr>
          <p:nvPr/>
        </p:nvSpPr>
        <p:spPr bwMode="auto">
          <a:xfrm>
            <a:off x="4999038" y="33528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720" name="Oval 168"/>
          <p:cNvSpPr>
            <a:spLocks noChangeArrowheads="1"/>
          </p:cNvSpPr>
          <p:nvPr/>
        </p:nvSpPr>
        <p:spPr bwMode="auto">
          <a:xfrm>
            <a:off x="4813300" y="33147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721" name="Oval 169"/>
          <p:cNvSpPr>
            <a:spLocks noChangeArrowheads="1"/>
          </p:cNvSpPr>
          <p:nvPr/>
        </p:nvSpPr>
        <p:spPr bwMode="auto">
          <a:xfrm>
            <a:off x="5334000" y="2971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722" name="Oval 170"/>
          <p:cNvSpPr>
            <a:spLocks noChangeArrowheads="1"/>
          </p:cNvSpPr>
          <p:nvPr/>
        </p:nvSpPr>
        <p:spPr bwMode="auto">
          <a:xfrm>
            <a:off x="6089650" y="10223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723" name="Oval 171"/>
          <p:cNvSpPr>
            <a:spLocks noChangeArrowheads="1"/>
          </p:cNvSpPr>
          <p:nvPr/>
        </p:nvSpPr>
        <p:spPr bwMode="auto">
          <a:xfrm>
            <a:off x="5149850" y="12636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724" name="Oval 172"/>
          <p:cNvSpPr>
            <a:spLocks noChangeArrowheads="1"/>
          </p:cNvSpPr>
          <p:nvPr/>
        </p:nvSpPr>
        <p:spPr bwMode="auto">
          <a:xfrm>
            <a:off x="5435600" y="3327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725" name="Oval 173"/>
          <p:cNvSpPr>
            <a:spLocks noChangeArrowheads="1"/>
          </p:cNvSpPr>
          <p:nvPr/>
        </p:nvSpPr>
        <p:spPr bwMode="auto">
          <a:xfrm>
            <a:off x="4978400" y="30543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726" name="Oval 174"/>
          <p:cNvSpPr>
            <a:spLocks noChangeArrowheads="1"/>
          </p:cNvSpPr>
          <p:nvPr/>
        </p:nvSpPr>
        <p:spPr bwMode="auto">
          <a:xfrm>
            <a:off x="4756150" y="30607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727" name="Oval 175"/>
          <p:cNvSpPr>
            <a:spLocks noChangeArrowheads="1"/>
          </p:cNvSpPr>
          <p:nvPr/>
        </p:nvSpPr>
        <p:spPr bwMode="auto">
          <a:xfrm>
            <a:off x="7092950" y="27114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728" name="Oval 176"/>
          <p:cNvSpPr>
            <a:spLocks noChangeArrowheads="1"/>
          </p:cNvSpPr>
          <p:nvPr/>
        </p:nvSpPr>
        <p:spPr bwMode="auto">
          <a:xfrm>
            <a:off x="7613650" y="29845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729" name="Oval 177"/>
          <p:cNvSpPr>
            <a:spLocks noChangeArrowheads="1"/>
          </p:cNvSpPr>
          <p:nvPr/>
        </p:nvSpPr>
        <p:spPr bwMode="auto">
          <a:xfrm>
            <a:off x="4432300" y="1701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730" name="Oval 178"/>
          <p:cNvSpPr>
            <a:spLocks noChangeArrowheads="1"/>
          </p:cNvSpPr>
          <p:nvPr/>
        </p:nvSpPr>
        <p:spPr bwMode="auto">
          <a:xfrm>
            <a:off x="6940550" y="26098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731" name="Oval 179"/>
          <p:cNvSpPr>
            <a:spLocks noChangeArrowheads="1"/>
          </p:cNvSpPr>
          <p:nvPr/>
        </p:nvSpPr>
        <p:spPr bwMode="auto">
          <a:xfrm>
            <a:off x="7150100" y="28511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732" name="Oval 180"/>
          <p:cNvSpPr>
            <a:spLocks noChangeArrowheads="1"/>
          </p:cNvSpPr>
          <p:nvPr/>
        </p:nvSpPr>
        <p:spPr bwMode="auto">
          <a:xfrm>
            <a:off x="5118100" y="29845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733" name="Oval 181"/>
          <p:cNvSpPr>
            <a:spLocks noChangeArrowheads="1"/>
          </p:cNvSpPr>
          <p:nvPr/>
        </p:nvSpPr>
        <p:spPr bwMode="auto">
          <a:xfrm>
            <a:off x="5410200" y="37909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734" name="Oval 182"/>
          <p:cNvSpPr>
            <a:spLocks noChangeArrowheads="1"/>
          </p:cNvSpPr>
          <p:nvPr/>
        </p:nvSpPr>
        <p:spPr bwMode="auto">
          <a:xfrm>
            <a:off x="5353050" y="35179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735" name="Oval 183"/>
          <p:cNvSpPr>
            <a:spLocks noChangeArrowheads="1"/>
          </p:cNvSpPr>
          <p:nvPr/>
        </p:nvSpPr>
        <p:spPr bwMode="auto">
          <a:xfrm>
            <a:off x="4883150" y="3581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736" name="Oval 184"/>
          <p:cNvSpPr>
            <a:spLocks noChangeArrowheads="1"/>
          </p:cNvSpPr>
          <p:nvPr/>
        </p:nvSpPr>
        <p:spPr bwMode="auto">
          <a:xfrm>
            <a:off x="5257800" y="3352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737" name="Oval 185"/>
          <p:cNvSpPr>
            <a:spLocks noChangeArrowheads="1"/>
          </p:cNvSpPr>
          <p:nvPr/>
        </p:nvSpPr>
        <p:spPr bwMode="auto">
          <a:xfrm>
            <a:off x="4591050" y="29908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738" name="Oval 186"/>
          <p:cNvSpPr>
            <a:spLocks noChangeArrowheads="1"/>
          </p:cNvSpPr>
          <p:nvPr/>
        </p:nvSpPr>
        <p:spPr bwMode="auto">
          <a:xfrm>
            <a:off x="7016750" y="30035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739" name="Oval 187"/>
          <p:cNvSpPr>
            <a:spLocks noChangeArrowheads="1"/>
          </p:cNvSpPr>
          <p:nvPr/>
        </p:nvSpPr>
        <p:spPr bwMode="auto">
          <a:xfrm>
            <a:off x="6375400" y="23685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740" name="Oval 188"/>
          <p:cNvSpPr>
            <a:spLocks noChangeArrowheads="1"/>
          </p:cNvSpPr>
          <p:nvPr/>
        </p:nvSpPr>
        <p:spPr bwMode="auto">
          <a:xfrm>
            <a:off x="4889500" y="41211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741" name="Oval 189"/>
          <p:cNvSpPr>
            <a:spLocks noChangeArrowheads="1"/>
          </p:cNvSpPr>
          <p:nvPr/>
        </p:nvSpPr>
        <p:spPr bwMode="auto">
          <a:xfrm>
            <a:off x="4686300" y="2946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742" name="Oval 190"/>
          <p:cNvSpPr>
            <a:spLocks noChangeArrowheads="1"/>
          </p:cNvSpPr>
          <p:nvPr/>
        </p:nvSpPr>
        <p:spPr bwMode="auto">
          <a:xfrm>
            <a:off x="6337300" y="21399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743" name="Oval 191"/>
          <p:cNvSpPr>
            <a:spLocks noChangeArrowheads="1"/>
          </p:cNvSpPr>
          <p:nvPr/>
        </p:nvSpPr>
        <p:spPr bwMode="auto">
          <a:xfrm>
            <a:off x="6394450" y="27559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744" name="Oval 192"/>
          <p:cNvSpPr>
            <a:spLocks noChangeArrowheads="1"/>
          </p:cNvSpPr>
          <p:nvPr/>
        </p:nvSpPr>
        <p:spPr bwMode="auto">
          <a:xfrm>
            <a:off x="5181600" y="3886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745" name="Oval 193"/>
          <p:cNvSpPr>
            <a:spLocks noChangeArrowheads="1"/>
          </p:cNvSpPr>
          <p:nvPr/>
        </p:nvSpPr>
        <p:spPr bwMode="auto">
          <a:xfrm>
            <a:off x="4686300" y="31940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746" name="Oval 194"/>
          <p:cNvSpPr>
            <a:spLocks noChangeArrowheads="1"/>
          </p:cNvSpPr>
          <p:nvPr/>
        </p:nvSpPr>
        <p:spPr bwMode="auto">
          <a:xfrm>
            <a:off x="7086600" y="3200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747" name="Oval 195"/>
          <p:cNvSpPr>
            <a:spLocks noChangeArrowheads="1"/>
          </p:cNvSpPr>
          <p:nvPr/>
        </p:nvSpPr>
        <p:spPr bwMode="auto">
          <a:xfrm>
            <a:off x="8039100" y="38481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748" name="Oval 196"/>
          <p:cNvSpPr>
            <a:spLocks noChangeArrowheads="1"/>
          </p:cNvSpPr>
          <p:nvPr/>
        </p:nvSpPr>
        <p:spPr bwMode="auto">
          <a:xfrm>
            <a:off x="7264400" y="33337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749" name="Oval 197"/>
          <p:cNvSpPr>
            <a:spLocks noChangeArrowheads="1"/>
          </p:cNvSpPr>
          <p:nvPr/>
        </p:nvSpPr>
        <p:spPr bwMode="auto">
          <a:xfrm>
            <a:off x="5365750" y="34099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750" name="Oval 198"/>
          <p:cNvSpPr>
            <a:spLocks noChangeArrowheads="1"/>
          </p:cNvSpPr>
          <p:nvPr/>
        </p:nvSpPr>
        <p:spPr bwMode="auto">
          <a:xfrm>
            <a:off x="4470400" y="3048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751" name="Oval 199"/>
          <p:cNvSpPr>
            <a:spLocks noChangeArrowheads="1"/>
          </p:cNvSpPr>
          <p:nvPr/>
        </p:nvSpPr>
        <p:spPr bwMode="auto">
          <a:xfrm>
            <a:off x="8026400" y="42291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752" name="Oval 200"/>
          <p:cNvSpPr>
            <a:spLocks noChangeArrowheads="1"/>
          </p:cNvSpPr>
          <p:nvPr/>
        </p:nvSpPr>
        <p:spPr bwMode="auto">
          <a:xfrm>
            <a:off x="5473700" y="35496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753" name="Oval 201"/>
          <p:cNvSpPr>
            <a:spLocks noChangeArrowheads="1"/>
          </p:cNvSpPr>
          <p:nvPr/>
        </p:nvSpPr>
        <p:spPr bwMode="auto">
          <a:xfrm>
            <a:off x="7854950" y="34417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754" name="Oval 202"/>
          <p:cNvSpPr>
            <a:spLocks noChangeArrowheads="1"/>
          </p:cNvSpPr>
          <p:nvPr/>
        </p:nvSpPr>
        <p:spPr bwMode="auto">
          <a:xfrm>
            <a:off x="7797800" y="49212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755" name="Oval 203"/>
          <p:cNvSpPr>
            <a:spLocks noChangeArrowheads="1"/>
          </p:cNvSpPr>
          <p:nvPr/>
        </p:nvSpPr>
        <p:spPr bwMode="auto">
          <a:xfrm>
            <a:off x="7651750" y="47879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756" name="Oval 204"/>
          <p:cNvSpPr>
            <a:spLocks noChangeArrowheads="1"/>
          </p:cNvSpPr>
          <p:nvPr/>
        </p:nvSpPr>
        <p:spPr bwMode="auto">
          <a:xfrm>
            <a:off x="7893050" y="4851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757" name="Oval 205"/>
          <p:cNvSpPr>
            <a:spLocks noChangeArrowheads="1"/>
          </p:cNvSpPr>
          <p:nvPr/>
        </p:nvSpPr>
        <p:spPr bwMode="auto">
          <a:xfrm>
            <a:off x="8026400" y="46355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758" name="Oval 206"/>
          <p:cNvSpPr>
            <a:spLocks noChangeArrowheads="1"/>
          </p:cNvSpPr>
          <p:nvPr/>
        </p:nvSpPr>
        <p:spPr bwMode="auto">
          <a:xfrm>
            <a:off x="7613650" y="46101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759" name="Oval 207"/>
          <p:cNvSpPr>
            <a:spLocks noChangeArrowheads="1"/>
          </p:cNvSpPr>
          <p:nvPr/>
        </p:nvSpPr>
        <p:spPr bwMode="auto">
          <a:xfrm>
            <a:off x="5067300" y="31813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760" name="Oval 208"/>
          <p:cNvSpPr>
            <a:spLocks noChangeArrowheads="1"/>
          </p:cNvSpPr>
          <p:nvPr/>
        </p:nvSpPr>
        <p:spPr bwMode="auto">
          <a:xfrm>
            <a:off x="7696200" y="49149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761" name="Oval 209"/>
          <p:cNvSpPr>
            <a:spLocks noChangeArrowheads="1"/>
          </p:cNvSpPr>
          <p:nvPr/>
        </p:nvSpPr>
        <p:spPr bwMode="auto">
          <a:xfrm>
            <a:off x="7988300" y="4089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762" name="Oval 210"/>
          <p:cNvSpPr>
            <a:spLocks noChangeArrowheads="1"/>
          </p:cNvSpPr>
          <p:nvPr/>
        </p:nvSpPr>
        <p:spPr bwMode="auto">
          <a:xfrm>
            <a:off x="8013700" y="43497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763" name="Oval 211"/>
          <p:cNvSpPr>
            <a:spLocks noChangeArrowheads="1"/>
          </p:cNvSpPr>
          <p:nvPr/>
        </p:nvSpPr>
        <p:spPr bwMode="auto">
          <a:xfrm>
            <a:off x="7689850" y="46799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764" name="Oval 212"/>
          <p:cNvSpPr>
            <a:spLocks noChangeArrowheads="1"/>
          </p:cNvSpPr>
          <p:nvPr/>
        </p:nvSpPr>
        <p:spPr bwMode="auto">
          <a:xfrm>
            <a:off x="7785100" y="47625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765" name="Oval 213"/>
          <p:cNvSpPr>
            <a:spLocks noChangeArrowheads="1"/>
          </p:cNvSpPr>
          <p:nvPr/>
        </p:nvSpPr>
        <p:spPr bwMode="auto">
          <a:xfrm>
            <a:off x="5175250" y="40449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766" name="Oval 214"/>
          <p:cNvSpPr>
            <a:spLocks noChangeArrowheads="1"/>
          </p:cNvSpPr>
          <p:nvPr/>
        </p:nvSpPr>
        <p:spPr bwMode="auto">
          <a:xfrm>
            <a:off x="6496050" y="23749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767" name="Oval 215"/>
          <p:cNvSpPr>
            <a:spLocks noChangeArrowheads="1"/>
          </p:cNvSpPr>
          <p:nvPr/>
        </p:nvSpPr>
        <p:spPr bwMode="auto">
          <a:xfrm>
            <a:off x="6542088" y="22606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768" name="Oval 216"/>
          <p:cNvSpPr>
            <a:spLocks noChangeArrowheads="1"/>
          </p:cNvSpPr>
          <p:nvPr/>
        </p:nvSpPr>
        <p:spPr bwMode="auto">
          <a:xfrm>
            <a:off x="7683500" y="3378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769" name="Oval 217"/>
          <p:cNvSpPr>
            <a:spLocks noChangeArrowheads="1"/>
          </p:cNvSpPr>
          <p:nvPr/>
        </p:nvSpPr>
        <p:spPr bwMode="auto">
          <a:xfrm>
            <a:off x="8089900" y="41465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770" name="Oval 218"/>
          <p:cNvSpPr>
            <a:spLocks noChangeArrowheads="1"/>
          </p:cNvSpPr>
          <p:nvPr/>
        </p:nvSpPr>
        <p:spPr bwMode="auto">
          <a:xfrm>
            <a:off x="7302500" y="44513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771" name="Oval 219"/>
          <p:cNvSpPr>
            <a:spLocks noChangeArrowheads="1"/>
          </p:cNvSpPr>
          <p:nvPr/>
        </p:nvSpPr>
        <p:spPr bwMode="auto">
          <a:xfrm>
            <a:off x="7931150" y="47434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772" name="Oval 220"/>
          <p:cNvSpPr>
            <a:spLocks noChangeArrowheads="1"/>
          </p:cNvSpPr>
          <p:nvPr/>
        </p:nvSpPr>
        <p:spPr bwMode="auto">
          <a:xfrm>
            <a:off x="5499100" y="3175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773" name="Oval 221"/>
          <p:cNvSpPr>
            <a:spLocks noChangeArrowheads="1"/>
          </p:cNvSpPr>
          <p:nvPr/>
        </p:nvSpPr>
        <p:spPr bwMode="auto">
          <a:xfrm>
            <a:off x="7975600" y="34480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774" name="Oval 222"/>
          <p:cNvSpPr>
            <a:spLocks noChangeArrowheads="1"/>
          </p:cNvSpPr>
          <p:nvPr/>
        </p:nvSpPr>
        <p:spPr bwMode="auto">
          <a:xfrm>
            <a:off x="8058150" y="34925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775" name="Oval 223"/>
          <p:cNvSpPr>
            <a:spLocks noChangeArrowheads="1"/>
          </p:cNvSpPr>
          <p:nvPr/>
        </p:nvSpPr>
        <p:spPr bwMode="auto">
          <a:xfrm>
            <a:off x="8140700" y="36004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776" name="Oval 224"/>
          <p:cNvSpPr>
            <a:spLocks noChangeArrowheads="1"/>
          </p:cNvSpPr>
          <p:nvPr/>
        </p:nvSpPr>
        <p:spPr bwMode="auto">
          <a:xfrm>
            <a:off x="8229600" y="37147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777" name="Oval 225"/>
          <p:cNvSpPr>
            <a:spLocks noChangeArrowheads="1"/>
          </p:cNvSpPr>
          <p:nvPr/>
        </p:nvSpPr>
        <p:spPr bwMode="auto">
          <a:xfrm>
            <a:off x="7696200" y="3657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778" name="Oval 226"/>
          <p:cNvSpPr>
            <a:spLocks noChangeArrowheads="1"/>
          </p:cNvSpPr>
          <p:nvPr/>
        </p:nvSpPr>
        <p:spPr bwMode="auto">
          <a:xfrm>
            <a:off x="7975600" y="35750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779" name="Oval 227"/>
          <p:cNvSpPr>
            <a:spLocks noChangeArrowheads="1"/>
          </p:cNvSpPr>
          <p:nvPr/>
        </p:nvSpPr>
        <p:spPr bwMode="auto">
          <a:xfrm>
            <a:off x="5099050" y="1600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780" name="Oval 228"/>
          <p:cNvSpPr>
            <a:spLocks noChangeArrowheads="1"/>
          </p:cNvSpPr>
          <p:nvPr/>
        </p:nvSpPr>
        <p:spPr bwMode="auto">
          <a:xfrm>
            <a:off x="6965950" y="18859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781" name="Oval 229"/>
          <p:cNvSpPr>
            <a:spLocks noChangeArrowheads="1"/>
          </p:cNvSpPr>
          <p:nvPr/>
        </p:nvSpPr>
        <p:spPr bwMode="auto">
          <a:xfrm>
            <a:off x="4483100" y="15303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782" name="Oval 230"/>
          <p:cNvSpPr>
            <a:spLocks noChangeArrowheads="1"/>
          </p:cNvSpPr>
          <p:nvPr/>
        </p:nvSpPr>
        <p:spPr bwMode="auto">
          <a:xfrm>
            <a:off x="4711700" y="15684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783" name="Oval 231"/>
          <p:cNvSpPr>
            <a:spLocks noChangeArrowheads="1"/>
          </p:cNvSpPr>
          <p:nvPr/>
        </p:nvSpPr>
        <p:spPr bwMode="auto">
          <a:xfrm>
            <a:off x="7054850" y="24828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784" name="Oval 232"/>
          <p:cNvSpPr>
            <a:spLocks noChangeArrowheads="1"/>
          </p:cNvSpPr>
          <p:nvPr/>
        </p:nvSpPr>
        <p:spPr bwMode="auto">
          <a:xfrm>
            <a:off x="7258050" y="36385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785" name="Oval 233"/>
          <p:cNvSpPr>
            <a:spLocks noChangeArrowheads="1"/>
          </p:cNvSpPr>
          <p:nvPr/>
        </p:nvSpPr>
        <p:spPr bwMode="auto">
          <a:xfrm>
            <a:off x="7112000" y="22145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786" name="Oval 234"/>
          <p:cNvSpPr>
            <a:spLocks noChangeArrowheads="1"/>
          </p:cNvSpPr>
          <p:nvPr/>
        </p:nvSpPr>
        <p:spPr bwMode="auto">
          <a:xfrm>
            <a:off x="6686550" y="11303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787" name="Oval 235"/>
          <p:cNvSpPr>
            <a:spLocks noChangeArrowheads="1"/>
          </p:cNvSpPr>
          <p:nvPr/>
        </p:nvSpPr>
        <p:spPr bwMode="auto">
          <a:xfrm>
            <a:off x="6553200" y="1981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788" name="Oval 236"/>
          <p:cNvSpPr>
            <a:spLocks noChangeArrowheads="1"/>
          </p:cNvSpPr>
          <p:nvPr/>
        </p:nvSpPr>
        <p:spPr bwMode="auto">
          <a:xfrm>
            <a:off x="5410200" y="3886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789" name="Oval 237"/>
          <p:cNvSpPr>
            <a:spLocks noChangeArrowheads="1"/>
          </p:cNvSpPr>
          <p:nvPr/>
        </p:nvSpPr>
        <p:spPr bwMode="auto">
          <a:xfrm>
            <a:off x="5372100" y="3657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790" name="Oval 238"/>
          <p:cNvSpPr>
            <a:spLocks noChangeArrowheads="1"/>
          </p:cNvSpPr>
          <p:nvPr/>
        </p:nvSpPr>
        <p:spPr bwMode="auto">
          <a:xfrm>
            <a:off x="5518150" y="2794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791" name="Oval 239"/>
          <p:cNvSpPr>
            <a:spLocks noChangeArrowheads="1"/>
          </p:cNvSpPr>
          <p:nvPr/>
        </p:nvSpPr>
        <p:spPr bwMode="auto">
          <a:xfrm>
            <a:off x="6432550" y="2514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792" name="Oval 240"/>
          <p:cNvSpPr>
            <a:spLocks noChangeArrowheads="1"/>
          </p:cNvSpPr>
          <p:nvPr/>
        </p:nvSpPr>
        <p:spPr bwMode="auto">
          <a:xfrm>
            <a:off x="6761163" y="61102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793" name="Oval 241"/>
          <p:cNvSpPr>
            <a:spLocks noChangeArrowheads="1"/>
          </p:cNvSpPr>
          <p:nvPr/>
        </p:nvSpPr>
        <p:spPr bwMode="auto">
          <a:xfrm>
            <a:off x="5969000" y="52768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794" name="Oval 242"/>
          <p:cNvSpPr>
            <a:spLocks noChangeArrowheads="1"/>
          </p:cNvSpPr>
          <p:nvPr/>
        </p:nvSpPr>
        <p:spPr bwMode="auto">
          <a:xfrm>
            <a:off x="258763" y="38957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795" name="Oval 243"/>
          <p:cNvSpPr>
            <a:spLocks noChangeArrowheads="1"/>
          </p:cNvSpPr>
          <p:nvPr/>
        </p:nvSpPr>
        <p:spPr bwMode="auto">
          <a:xfrm>
            <a:off x="319088" y="41084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796" name="Oval 244"/>
          <p:cNvSpPr>
            <a:spLocks noChangeArrowheads="1"/>
          </p:cNvSpPr>
          <p:nvPr/>
        </p:nvSpPr>
        <p:spPr bwMode="auto">
          <a:xfrm>
            <a:off x="5624513" y="42195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797" name="Oval 245"/>
          <p:cNvSpPr>
            <a:spLocks noChangeArrowheads="1"/>
          </p:cNvSpPr>
          <p:nvPr/>
        </p:nvSpPr>
        <p:spPr bwMode="auto">
          <a:xfrm>
            <a:off x="5624513" y="40259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798" name="Oval 246"/>
          <p:cNvSpPr>
            <a:spLocks noChangeArrowheads="1"/>
          </p:cNvSpPr>
          <p:nvPr/>
        </p:nvSpPr>
        <p:spPr bwMode="auto">
          <a:xfrm>
            <a:off x="5695950" y="38735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799" name="Oval 247"/>
          <p:cNvSpPr>
            <a:spLocks noChangeArrowheads="1"/>
          </p:cNvSpPr>
          <p:nvPr/>
        </p:nvSpPr>
        <p:spPr bwMode="auto">
          <a:xfrm>
            <a:off x="3867150" y="18605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800" name="Oval 248"/>
          <p:cNvSpPr>
            <a:spLocks noChangeArrowheads="1"/>
          </p:cNvSpPr>
          <p:nvPr/>
        </p:nvSpPr>
        <p:spPr bwMode="auto">
          <a:xfrm>
            <a:off x="6394450" y="41290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801" name="Oval 249"/>
          <p:cNvSpPr>
            <a:spLocks noChangeArrowheads="1"/>
          </p:cNvSpPr>
          <p:nvPr/>
        </p:nvSpPr>
        <p:spPr bwMode="auto">
          <a:xfrm>
            <a:off x="8050213" y="53879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802" name="Oval 250"/>
          <p:cNvSpPr>
            <a:spLocks noChangeArrowheads="1"/>
          </p:cNvSpPr>
          <p:nvPr/>
        </p:nvSpPr>
        <p:spPr bwMode="auto">
          <a:xfrm>
            <a:off x="4354513" y="9461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803" name="Oval 251"/>
          <p:cNvSpPr>
            <a:spLocks noChangeArrowheads="1"/>
          </p:cNvSpPr>
          <p:nvPr/>
        </p:nvSpPr>
        <p:spPr bwMode="auto">
          <a:xfrm>
            <a:off x="8140700" y="52546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804" name="Oval 252"/>
          <p:cNvSpPr>
            <a:spLocks noChangeArrowheads="1"/>
          </p:cNvSpPr>
          <p:nvPr/>
        </p:nvSpPr>
        <p:spPr bwMode="auto">
          <a:xfrm>
            <a:off x="8312150" y="51657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805" name="Oval 253"/>
          <p:cNvSpPr>
            <a:spLocks noChangeArrowheads="1"/>
          </p:cNvSpPr>
          <p:nvPr/>
        </p:nvSpPr>
        <p:spPr bwMode="auto">
          <a:xfrm>
            <a:off x="8385175" y="50419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806" name="Oval 254"/>
          <p:cNvSpPr>
            <a:spLocks noChangeArrowheads="1"/>
          </p:cNvSpPr>
          <p:nvPr/>
        </p:nvSpPr>
        <p:spPr bwMode="auto">
          <a:xfrm>
            <a:off x="3908425" y="27352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807" name="Oval 255"/>
          <p:cNvSpPr>
            <a:spLocks noChangeArrowheads="1"/>
          </p:cNvSpPr>
          <p:nvPr/>
        </p:nvSpPr>
        <p:spPr bwMode="auto">
          <a:xfrm>
            <a:off x="6818313" y="21732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808" name="Oval 256"/>
          <p:cNvSpPr>
            <a:spLocks noChangeArrowheads="1"/>
          </p:cNvSpPr>
          <p:nvPr/>
        </p:nvSpPr>
        <p:spPr bwMode="auto">
          <a:xfrm>
            <a:off x="7162800" y="6191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809" name="Oval 257"/>
          <p:cNvSpPr>
            <a:spLocks noChangeArrowheads="1"/>
          </p:cNvSpPr>
          <p:nvPr/>
        </p:nvSpPr>
        <p:spPr bwMode="auto">
          <a:xfrm>
            <a:off x="5475288" y="16510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810" name="Oval 258"/>
          <p:cNvSpPr>
            <a:spLocks noChangeArrowheads="1"/>
          </p:cNvSpPr>
          <p:nvPr/>
        </p:nvSpPr>
        <p:spPr bwMode="auto">
          <a:xfrm>
            <a:off x="6237288" y="8794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811" name="Oval 259"/>
          <p:cNvSpPr>
            <a:spLocks noChangeArrowheads="1"/>
          </p:cNvSpPr>
          <p:nvPr/>
        </p:nvSpPr>
        <p:spPr bwMode="auto">
          <a:xfrm>
            <a:off x="5087938" y="9096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812" name="Oval 260"/>
          <p:cNvSpPr>
            <a:spLocks noChangeArrowheads="1"/>
          </p:cNvSpPr>
          <p:nvPr/>
        </p:nvSpPr>
        <p:spPr bwMode="auto">
          <a:xfrm>
            <a:off x="6696075" y="8651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813" name="Oval 261"/>
          <p:cNvSpPr>
            <a:spLocks noChangeArrowheads="1"/>
          </p:cNvSpPr>
          <p:nvPr/>
        </p:nvSpPr>
        <p:spPr bwMode="auto">
          <a:xfrm>
            <a:off x="6746875" y="7032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814" name="Oval 262"/>
          <p:cNvSpPr>
            <a:spLocks noChangeArrowheads="1"/>
          </p:cNvSpPr>
          <p:nvPr/>
        </p:nvSpPr>
        <p:spPr bwMode="auto">
          <a:xfrm>
            <a:off x="4660900" y="1143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815" name="Oval 263"/>
          <p:cNvSpPr>
            <a:spLocks noChangeArrowheads="1"/>
          </p:cNvSpPr>
          <p:nvPr/>
        </p:nvSpPr>
        <p:spPr bwMode="auto">
          <a:xfrm>
            <a:off x="5900738" y="5334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816" name="Oval 264"/>
          <p:cNvSpPr>
            <a:spLocks noChangeArrowheads="1"/>
          </p:cNvSpPr>
          <p:nvPr/>
        </p:nvSpPr>
        <p:spPr bwMode="auto">
          <a:xfrm>
            <a:off x="4502150" y="16224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817" name="Oval 265"/>
          <p:cNvSpPr>
            <a:spLocks noChangeArrowheads="1"/>
          </p:cNvSpPr>
          <p:nvPr/>
        </p:nvSpPr>
        <p:spPr bwMode="auto">
          <a:xfrm>
            <a:off x="4695825" y="14097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818" name="Oval 266"/>
          <p:cNvSpPr>
            <a:spLocks noChangeArrowheads="1"/>
          </p:cNvSpPr>
          <p:nvPr/>
        </p:nvSpPr>
        <p:spPr bwMode="auto">
          <a:xfrm>
            <a:off x="7315200" y="434181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819" name="Oval 267"/>
          <p:cNvSpPr>
            <a:spLocks noChangeArrowheads="1"/>
          </p:cNvSpPr>
          <p:nvPr/>
        </p:nvSpPr>
        <p:spPr bwMode="auto">
          <a:xfrm>
            <a:off x="8105775" y="443071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820" name="Oval 268"/>
          <p:cNvSpPr>
            <a:spLocks noChangeArrowheads="1"/>
          </p:cNvSpPr>
          <p:nvPr/>
        </p:nvSpPr>
        <p:spPr bwMode="auto">
          <a:xfrm>
            <a:off x="5668963" y="20716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821" name="Oval 269"/>
          <p:cNvSpPr>
            <a:spLocks noChangeArrowheads="1"/>
          </p:cNvSpPr>
          <p:nvPr/>
        </p:nvSpPr>
        <p:spPr bwMode="auto">
          <a:xfrm>
            <a:off x="6935788" y="14176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822" name="Oval 270"/>
          <p:cNvSpPr>
            <a:spLocks noChangeArrowheads="1"/>
          </p:cNvSpPr>
          <p:nvPr/>
        </p:nvSpPr>
        <p:spPr bwMode="auto">
          <a:xfrm>
            <a:off x="8131175" y="42989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823" name="Oval 271"/>
          <p:cNvSpPr>
            <a:spLocks noChangeArrowheads="1"/>
          </p:cNvSpPr>
          <p:nvPr/>
        </p:nvSpPr>
        <p:spPr bwMode="auto">
          <a:xfrm>
            <a:off x="5084763" y="45640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824" name="Oval 272"/>
          <p:cNvSpPr>
            <a:spLocks noChangeArrowheads="1"/>
          </p:cNvSpPr>
          <p:nvPr/>
        </p:nvSpPr>
        <p:spPr bwMode="auto">
          <a:xfrm>
            <a:off x="5548313" y="24796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825" name="Oval 273"/>
          <p:cNvSpPr>
            <a:spLocks noChangeArrowheads="1"/>
          </p:cNvSpPr>
          <p:nvPr/>
        </p:nvSpPr>
        <p:spPr bwMode="auto">
          <a:xfrm>
            <a:off x="5305425" y="32321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826" name="Oval 274"/>
          <p:cNvSpPr>
            <a:spLocks noChangeArrowheads="1"/>
          </p:cNvSpPr>
          <p:nvPr/>
        </p:nvSpPr>
        <p:spPr bwMode="auto">
          <a:xfrm>
            <a:off x="7796213" y="41021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827" name="Oval 275"/>
          <p:cNvSpPr>
            <a:spLocks noChangeArrowheads="1"/>
          </p:cNvSpPr>
          <p:nvPr/>
        </p:nvSpPr>
        <p:spPr bwMode="auto">
          <a:xfrm>
            <a:off x="7948613" y="44275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828" name="Oval 276"/>
          <p:cNvSpPr>
            <a:spLocks noChangeArrowheads="1"/>
          </p:cNvSpPr>
          <p:nvPr/>
        </p:nvSpPr>
        <p:spPr bwMode="auto">
          <a:xfrm>
            <a:off x="8101013" y="45799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829" name="Oval 277"/>
          <p:cNvSpPr>
            <a:spLocks noChangeArrowheads="1"/>
          </p:cNvSpPr>
          <p:nvPr/>
        </p:nvSpPr>
        <p:spPr bwMode="auto">
          <a:xfrm>
            <a:off x="7542213" y="40417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830" name="Oval 278"/>
          <p:cNvSpPr>
            <a:spLocks noChangeArrowheads="1"/>
          </p:cNvSpPr>
          <p:nvPr/>
        </p:nvSpPr>
        <p:spPr bwMode="auto">
          <a:xfrm>
            <a:off x="8253413" y="31067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831" name="Oval 279"/>
          <p:cNvSpPr>
            <a:spLocks noChangeArrowheads="1"/>
          </p:cNvSpPr>
          <p:nvPr/>
        </p:nvSpPr>
        <p:spPr bwMode="auto">
          <a:xfrm>
            <a:off x="6640513" y="13970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832" name="Oval 280"/>
          <p:cNvSpPr>
            <a:spLocks noChangeArrowheads="1"/>
          </p:cNvSpPr>
          <p:nvPr/>
        </p:nvSpPr>
        <p:spPr bwMode="auto">
          <a:xfrm>
            <a:off x="5473700" y="36623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833" name="Oval 281"/>
          <p:cNvSpPr>
            <a:spLocks noChangeArrowheads="1"/>
          </p:cNvSpPr>
          <p:nvPr/>
        </p:nvSpPr>
        <p:spPr bwMode="auto">
          <a:xfrm>
            <a:off x="7189788" y="13255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834" name="Oval 282"/>
          <p:cNvSpPr>
            <a:spLocks noChangeArrowheads="1"/>
          </p:cNvSpPr>
          <p:nvPr/>
        </p:nvSpPr>
        <p:spPr bwMode="auto">
          <a:xfrm>
            <a:off x="4422775" y="20875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835" name="Oval 283"/>
          <p:cNvSpPr>
            <a:spLocks noChangeArrowheads="1"/>
          </p:cNvSpPr>
          <p:nvPr/>
        </p:nvSpPr>
        <p:spPr bwMode="auto">
          <a:xfrm>
            <a:off x="5072063" y="35909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836" name="Oval 284"/>
          <p:cNvSpPr>
            <a:spLocks noChangeArrowheads="1"/>
          </p:cNvSpPr>
          <p:nvPr/>
        </p:nvSpPr>
        <p:spPr bwMode="auto">
          <a:xfrm>
            <a:off x="5591175" y="31908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837" name="Oval 285"/>
          <p:cNvSpPr>
            <a:spLocks noChangeArrowheads="1"/>
          </p:cNvSpPr>
          <p:nvPr/>
        </p:nvSpPr>
        <p:spPr bwMode="auto">
          <a:xfrm>
            <a:off x="7835900" y="47275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838" name="Oval 286"/>
          <p:cNvSpPr>
            <a:spLocks noChangeArrowheads="1"/>
          </p:cNvSpPr>
          <p:nvPr/>
        </p:nvSpPr>
        <p:spPr bwMode="auto">
          <a:xfrm>
            <a:off x="7388225" y="42592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839" name="Oval 287"/>
          <p:cNvSpPr>
            <a:spLocks noChangeArrowheads="1"/>
          </p:cNvSpPr>
          <p:nvPr/>
        </p:nvSpPr>
        <p:spPr bwMode="auto">
          <a:xfrm>
            <a:off x="6808788" y="23463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840" name="Oval 288"/>
          <p:cNvSpPr>
            <a:spLocks noChangeArrowheads="1"/>
          </p:cNvSpPr>
          <p:nvPr/>
        </p:nvSpPr>
        <p:spPr bwMode="auto">
          <a:xfrm>
            <a:off x="6859588" y="24653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841" name="Oval 289"/>
          <p:cNvSpPr>
            <a:spLocks noChangeArrowheads="1"/>
          </p:cNvSpPr>
          <p:nvPr/>
        </p:nvSpPr>
        <p:spPr bwMode="auto">
          <a:xfrm>
            <a:off x="6961188" y="24987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842" name="Oval 290"/>
          <p:cNvSpPr>
            <a:spLocks noChangeArrowheads="1"/>
          </p:cNvSpPr>
          <p:nvPr/>
        </p:nvSpPr>
        <p:spPr bwMode="auto">
          <a:xfrm>
            <a:off x="6858000" y="2362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843" name="Oval 291"/>
          <p:cNvSpPr>
            <a:spLocks noChangeArrowheads="1"/>
          </p:cNvSpPr>
          <p:nvPr/>
        </p:nvSpPr>
        <p:spPr bwMode="auto">
          <a:xfrm>
            <a:off x="4813300" y="1295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844" name="Oval 292"/>
          <p:cNvSpPr>
            <a:spLocks noChangeArrowheads="1"/>
          </p:cNvSpPr>
          <p:nvPr/>
        </p:nvSpPr>
        <p:spPr bwMode="auto">
          <a:xfrm>
            <a:off x="4465638" y="10064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845" name="Oval 293"/>
          <p:cNvSpPr>
            <a:spLocks noChangeArrowheads="1"/>
          </p:cNvSpPr>
          <p:nvPr/>
        </p:nvSpPr>
        <p:spPr bwMode="auto">
          <a:xfrm>
            <a:off x="4187825" y="7953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846" name="Oval 294"/>
          <p:cNvSpPr>
            <a:spLocks noChangeArrowheads="1"/>
          </p:cNvSpPr>
          <p:nvPr/>
        </p:nvSpPr>
        <p:spPr bwMode="auto">
          <a:xfrm>
            <a:off x="4330700" y="30638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847" name="Oval 295"/>
          <p:cNvSpPr>
            <a:spLocks noChangeArrowheads="1"/>
          </p:cNvSpPr>
          <p:nvPr/>
        </p:nvSpPr>
        <p:spPr bwMode="auto">
          <a:xfrm>
            <a:off x="7621588" y="17065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848" name="Oval 296"/>
          <p:cNvSpPr>
            <a:spLocks noChangeArrowheads="1"/>
          </p:cNvSpPr>
          <p:nvPr/>
        </p:nvSpPr>
        <p:spPr bwMode="auto">
          <a:xfrm>
            <a:off x="6165850" y="14271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849" name="Oval 297"/>
          <p:cNvSpPr>
            <a:spLocks noChangeArrowheads="1"/>
          </p:cNvSpPr>
          <p:nvPr/>
        </p:nvSpPr>
        <p:spPr bwMode="auto">
          <a:xfrm>
            <a:off x="7924800" y="4572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850" name="Oval 298"/>
          <p:cNvSpPr>
            <a:spLocks noChangeArrowheads="1"/>
          </p:cNvSpPr>
          <p:nvPr/>
        </p:nvSpPr>
        <p:spPr bwMode="auto">
          <a:xfrm>
            <a:off x="7891463" y="40973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851" name="Oval 299"/>
          <p:cNvSpPr>
            <a:spLocks noChangeArrowheads="1"/>
          </p:cNvSpPr>
          <p:nvPr/>
        </p:nvSpPr>
        <p:spPr bwMode="auto">
          <a:xfrm>
            <a:off x="8026400" y="4013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852" name="Oval 300"/>
          <p:cNvSpPr>
            <a:spLocks noChangeArrowheads="1"/>
          </p:cNvSpPr>
          <p:nvPr/>
        </p:nvSpPr>
        <p:spPr bwMode="auto">
          <a:xfrm>
            <a:off x="7891463" y="42259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853" name="Oval 301"/>
          <p:cNvSpPr>
            <a:spLocks noChangeArrowheads="1"/>
          </p:cNvSpPr>
          <p:nvPr/>
        </p:nvSpPr>
        <p:spPr bwMode="auto">
          <a:xfrm>
            <a:off x="7813675" y="48085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854" name="Oval 302"/>
          <p:cNvSpPr>
            <a:spLocks noChangeArrowheads="1"/>
          </p:cNvSpPr>
          <p:nvPr/>
        </p:nvSpPr>
        <p:spPr bwMode="auto">
          <a:xfrm>
            <a:off x="8043863" y="43846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855" name="Oval 303"/>
          <p:cNvSpPr>
            <a:spLocks noChangeArrowheads="1"/>
          </p:cNvSpPr>
          <p:nvPr/>
        </p:nvSpPr>
        <p:spPr bwMode="auto">
          <a:xfrm>
            <a:off x="8043863" y="42497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856" name="Oval 304"/>
          <p:cNvSpPr>
            <a:spLocks noChangeArrowheads="1"/>
          </p:cNvSpPr>
          <p:nvPr/>
        </p:nvSpPr>
        <p:spPr bwMode="auto">
          <a:xfrm>
            <a:off x="7772400" y="4572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857" name="Oval 305"/>
          <p:cNvSpPr>
            <a:spLocks noChangeArrowheads="1"/>
          </p:cNvSpPr>
          <p:nvPr/>
        </p:nvSpPr>
        <p:spPr bwMode="auto">
          <a:xfrm>
            <a:off x="7848600" y="40719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858" name="Oval 306"/>
          <p:cNvSpPr>
            <a:spLocks noChangeArrowheads="1"/>
          </p:cNvSpPr>
          <p:nvPr/>
        </p:nvSpPr>
        <p:spPr bwMode="auto">
          <a:xfrm>
            <a:off x="7256463" y="46640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859" name="Oval 307"/>
          <p:cNvSpPr>
            <a:spLocks noChangeArrowheads="1"/>
          </p:cNvSpPr>
          <p:nvPr/>
        </p:nvSpPr>
        <p:spPr bwMode="auto">
          <a:xfrm>
            <a:off x="7797800" y="46132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860" name="Oval 308"/>
          <p:cNvSpPr>
            <a:spLocks noChangeArrowheads="1"/>
          </p:cNvSpPr>
          <p:nvPr/>
        </p:nvSpPr>
        <p:spPr bwMode="auto">
          <a:xfrm>
            <a:off x="7637463" y="46736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861" name="Oval 309"/>
          <p:cNvSpPr>
            <a:spLocks noChangeArrowheads="1"/>
          </p:cNvSpPr>
          <p:nvPr/>
        </p:nvSpPr>
        <p:spPr bwMode="auto">
          <a:xfrm>
            <a:off x="8196263" y="44021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862" name="Oval 310"/>
          <p:cNvSpPr>
            <a:spLocks noChangeArrowheads="1"/>
          </p:cNvSpPr>
          <p:nvPr/>
        </p:nvSpPr>
        <p:spPr bwMode="auto">
          <a:xfrm>
            <a:off x="7748588" y="40719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863" name="Oval 311"/>
          <p:cNvSpPr>
            <a:spLocks noChangeArrowheads="1"/>
          </p:cNvSpPr>
          <p:nvPr/>
        </p:nvSpPr>
        <p:spPr bwMode="auto">
          <a:xfrm>
            <a:off x="7535863" y="41306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864" name="Oval 312"/>
          <p:cNvSpPr>
            <a:spLocks noChangeArrowheads="1"/>
          </p:cNvSpPr>
          <p:nvPr/>
        </p:nvSpPr>
        <p:spPr bwMode="auto">
          <a:xfrm>
            <a:off x="7993063" y="45291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865" name="Oval 313"/>
          <p:cNvSpPr>
            <a:spLocks noChangeArrowheads="1"/>
          </p:cNvSpPr>
          <p:nvPr/>
        </p:nvSpPr>
        <p:spPr bwMode="auto">
          <a:xfrm>
            <a:off x="7924800" y="3505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866" name="Oval 314"/>
          <p:cNvSpPr>
            <a:spLocks noChangeArrowheads="1"/>
          </p:cNvSpPr>
          <p:nvPr/>
        </p:nvSpPr>
        <p:spPr bwMode="auto">
          <a:xfrm>
            <a:off x="8077200" y="3657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867" name="Oval 315"/>
          <p:cNvSpPr>
            <a:spLocks noChangeArrowheads="1"/>
          </p:cNvSpPr>
          <p:nvPr/>
        </p:nvSpPr>
        <p:spPr bwMode="auto">
          <a:xfrm>
            <a:off x="8153400" y="35131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868" name="Oval 316"/>
          <p:cNvSpPr>
            <a:spLocks noChangeArrowheads="1"/>
          </p:cNvSpPr>
          <p:nvPr/>
        </p:nvSpPr>
        <p:spPr bwMode="auto">
          <a:xfrm>
            <a:off x="8483600" y="3708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869" name="Oval 317"/>
          <p:cNvSpPr>
            <a:spLocks noChangeArrowheads="1"/>
          </p:cNvSpPr>
          <p:nvPr/>
        </p:nvSpPr>
        <p:spPr bwMode="auto">
          <a:xfrm>
            <a:off x="7064375" y="33337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870" name="Oval 318"/>
          <p:cNvSpPr>
            <a:spLocks noChangeArrowheads="1"/>
          </p:cNvSpPr>
          <p:nvPr/>
        </p:nvSpPr>
        <p:spPr bwMode="auto">
          <a:xfrm>
            <a:off x="7670800" y="515461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871" name="Oval 319"/>
          <p:cNvSpPr>
            <a:spLocks noChangeArrowheads="1"/>
          </p:cNvSpPr>
          <p:nvPr/>
        </p:nvSpPr>
        <p:spPr bwMode="auto">
          <a:xfrm>
            <a:off x="7874000" y="4445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872" name="Oval 320"/>
          <p:cNvSpPr>
            <a:spLocks noChangeArrowheads="1"/>
          </p:cNvSpPr>
          <p:nvPr/>
        </p:nvSpPr>
        <p:spPr bwMode="auto">
          <a:xfrm>
            <a:off x="7983538" y="47164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873" name="Oval 321"/>
          <p:cNvSpPr>
            <a:spLocks noChangeArrowheads="1"/>
          </p:cNvSpPr>
          <p:nvPr/>
        </p:nvSpPr>
        <p:spPr bwMode="auto">
          <a:xfrm>
            <a:off x="7112000" y="34861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874" name="Oval 322"/>
          <p:cNvSpPr>
            <a:spLocks noChangeArrowheads="1"/>
          </p:cNvSpPr>
          <p:nvPr/>
        </p:nvSpPr>
        <p:spPr bwMode="auto">
          <a:xfrm>
            <a:off x="8118475" y="42751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875" name="Oval 323"/>
          <p:cNvSpPr>
            <a:spLocks noChangeArrowheads="1"/>
          </p:cNvSpPr>
          <p:nvPr/>
        </p:nvSpPr>
        <p:spPr bwMode="auto">
          <a:xfrm>
            <a:off x="7772400" y="3962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876" name="Oval 324"/>
          <p:cNvSpPr>
            <a:spLocks noChangeArrowheads="1"/>
          </p:cNvSpPr>
          <p:nvPr/>
        </p:nvSpPr>
        <p:spPr bwMode="auto">
          <a:xfrm>
            <a:off x="7518400" y="45894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877" name="Oval 325"/>
          <p:cNvSpPr>
            <a:spLocks noChangeArrowheads="1"/>
          </p:cNvSpPr>
          <p:nvPr/>
        </p:nvSpPr>
        <p:spPr bwMode="auto">
          <a:xfrm>
            <a:off x="7696200" y="49101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878" name="Oval 326"/>
          <p:cNvSpPr>
            <a:spLocks noChangeArrowheads="1"/>
          </p:cNvSpPr>
          <p:nvPr/>
        </p:nvSpPr>
        <p:spPr bwMode="auto">
          <a:xfrm>
            <a:off x="8135938" y="43434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879" name="Oval 327"/>
          <p:cNvSpPr>
            <a:spLocks noChangeArrowheads="1"/>
          </p:cNvSpPr>
          <p:nvPr/>
        </p:nvSpPr>
        <p:spPr bwMode="auto">
          <a:xfrm>
            <a:off x="8067675" y="41814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880" name="Oval 328"/>
          <p:cNvSpPr>
            <a:spLocks noChangeArrowheads="1"/>
          </p:cNvSpPr>
          <p:nvPr/>
        </p:nvSpPr>
        <p:spPr bwMode="auto">
          <a:xfrm>
            <a:off x="7848600" y="4902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881" name="Oval 329"/>
          <p:cNvSpPr>
            <a:spLocks noChangeArrowheads="1"/>
          </p:cNvSpPr>
          <p:nvPr/>
        </p:nvSpPr>
        <p:spPr bwMode="auto">
          <a:xfrm>
            <a:off x="7797800" y="4191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882" name="Oval 330"/>
          <p:cNvSpPr>
            <a:spLocks noChangeArrowheads="1"/>
          </p:cNvSpPr>
          <p:nvPr/>
        </p:nvSpPr>
        <p:spPr bwMode="auto">
          <a:xfrm>
            <a:off x="5156200" y="44608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883" name="Oval 331"/>
          <p:cNvSpPr>
            <a:spLocks noChangeArrowheads="1"/>
          </p:cNvSpPr>
          <p:nvPr/>
        </p:nvSpPr>
        <p:spPr bwMode="auto">
          <a:xfrm>
            <a:off x="6654800" y="23272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884" name="Oval 332"/>
          <p:cNvSpPr>
            <a:spLocks noChangeArrowheads="1"/>
          </p:cNvSpPr>
          <p:nvPr/>
        </p:nvSpPr>
        <p:spPr bwMode="auto">
          <a:xfrm>
            <a:off x="6443663" y="21748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885" name="Oval 333"/>
          <p:cNvSpPr>
            <a:spLocks noChangeArrowheads="1"/>
          </p:cNvSpPr>
          <p:nvPr/>
        </p:nvSpPr>
        <p:spPr bwMode="auto">
          <a:xfrm>
            <a:off x="7358063" y="14557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886" name="Oval 334"/>
          <p:cNvSpPr>
            <a:spLocks noChangeArrowheads="1"/>
          </p:cNvSpPr>
          <p:nvPr/>
        </p:nvSpPr>
        <p:spPr bwMode="auto">
          <a:xfrm>
            <a:off x="6580188" y="21669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887" name="Oval 335"/>
          <p:cNvSpPr>
            <a:spLocks noChangeArrowheads="1"/>
          </p:cNvSpPr>
          <p:nvPr/>
        </p:nvSpPr>
        <p:spPr bwMode="auto">
          <a:xfrm>
            <a:off x="6419850" y="22939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888" name="Oval 336"/>
          <p:cNvSpPr>
            <a:spLocks noChangeArrowheads="1"/>
          </p:cNvSpPr>
          <p:nvPr/>
        </p:nvSpPr>
        <p:spPr bwMode="auto">
          <a:xfrm>
            <a:off x="6453188" y="14303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889" name="Oval 337"/>
          <p:cNvSpPr>
            <a:spLocks noChangeArrowheads="1"/>
          </p:cNvSpPr>
          <p:nvPr/>
        </p:nvSpPr>
        <p:spPr bwMode="auto">
          <a:xfrm>
            <a:off x="6775450" y="144621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890" name="Oval 338"/>
          <p:cNvSpPr>
            <a:spLocks noChangeArrowheads="1"/>
          </p:cNvSpPr>
          <p:nvPr/>
        </p:nvSpPr>
        <p:spPr bwMode="auto">
          <a:xfrm>
            <a:off x="2954338" y="31829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891" name="Oval 339"/>
          <p:cNvSpPr>
            <a:spLocks noChangeArrowheads="1"/>
          </p:cNvSpPr>
          <p:nvPr/>
        </p:nvSpPr>
        <p:spPr bwMode="auto">
          <a:xfrm>
            <a:off x="4391025" y="18208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892" name="Oval 340"/>
          <p:cNvSpPr>
            <a:spLocks noChangeArrowheads="1"/>
          </p:cNvSpPr>
          <p:nvPr/>
        </p:nvSpPr>
        <p:spPr bwMode="auto">
          <a:xfrm>
            <a:off x="7915275" y="36274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893" name="Oval 341"/>
          <p:cNvSpPr>
            <a:spLocks noChangeArrowheads="1"/>
          </p:cNvSpPr>
          <p:nvPr/>
        </p:nvSpPr>
        <p:spPr bwMode="auto">
          <a:xfrm>
            <a:off x="5416550" y="29257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894" name="Oval 342"/>
          <p:cNvSpPr>
            <a:spLocks noChangeArrowheads="1"/>
          </p:cNvSpPr>
          <p:nvPr/>
        </p:nvSpPr>
        <p:spPr bwMode="auto">
          <a:xfrm>
            <a:off x="4938713" y="37687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895" name="Oval 343"/>
          <p:cNvSpPr>
            <a:spLocks noChangeArrowheads="1"/>
          </p:cNvSpPr>
          <p:nvPr/>
        </p:nvSpPr>
        <p:spPr bwMode="auto">
          <a:xfrm>
            <a:off x="4156075" y="274161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896" name="Oval 344"/>
          <p:cNvSpPr>
            <a:spLocks noChangeArrowheads="1"/>
          </p:cNvSpPr>
          <p:nvPr/>
        </p:nvSpPr>
        <p:spPr bwMode="auto">
          <a:xfrm>
            <a:off x="4867275" y="34226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897" name="Oval 345"/>
          <p:cNvSpPr>
            <a:spLocks noChangeArrowheads="1"/>
          </p:cNvSpPr>
          <p:nvPr/>
        </p:nvSpPr>
        <p:spPr bwMode="auto">
          <a:xfrm>
            <a:off x="5019675" y="35750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898" name="Oval 346"/>
          <p:cNvSpPr>
            <a:spLocks noChangeArrowheads="1"/>
          </p:cNvSpPr>
          <p:nvPr/>
        </p:nvSpPr>
        <p:spPr bwMode="auto">
          <a:xfrm>
            <a:off x="5162550" y="35655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899" name="Oval 347"/>
          <p:cNvSpPr>
            <a:spLocks noChangeArrowheads="1"/>
          </p:cNvSpPr>
          <p:nvPr/>
        </p:nvSpPr>
        <p:spPr bwMode="auto">
          <a:xfrm>
            <a:off x="4800600" y="3200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900" name="Oval 348"/>
          <p:cNvSpPr>
            <a:spLocks noChangeArrowheads="1"/>
          </p:cNvSpPr>
          <p:nvPr/>
        </p:nvSpPr>
        <p:spPr bwMode="auto">
          <a:xfrm>
            <a:off x="7508875" y="42545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901" name="Oval 349"/>
          <p:cNvSpPr>
            <a:spLocks noChangeArrowheads="1"/>
          </p:cNvSpPr>
          <p:nvPr/>
        </p:nvSpPr>
        <p:spPr bwMode="auto">
          <a:xfrm>
            <a:off x="4975225" y="11334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902" name="Oval 350"/>
          <p:cNvSpPr>
            <a:spLocks noChangeArrowheads="1"/>
          </p:cNvSpPr>
          <p:nvPr/>
        </p:nvSpPr>
        <p:spPr bwMode="auto">
          <a:xfrm>
            <a:off x="5262563" y="40989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903" name="Oval 351"/>
          <p:cNvSpPr>
            <a:spLocks noChangeArrowheads="1"/>
          </p:cNvSpPr>
          <p:nvPr/>
        </p:nvSpPr>
        <p:spPr bwMode="auto">
          <a:xfrm>
            <a:off x="6662738" y="22098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904" name="Oval 352"/>
          <p:cNvSpPr>
            <a:spLocks noChangeArrowheads="1"/>
          </p:cNvSpPr>
          <p:nvPr/>
        </p:nvSpPr>
        <p:spPr bwMode="auto">
          <a:xfrm>
            <a:off x="7661275" y="44069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905" name="Oval 353"/>
          <p:cNvSpPr>
            <a:spLocks noChangeArrowheads="1"/>
          </p:cNvSpPr>
          <p:nvPr/>
        </p:nvSpPr>
        <p:spPr bwMode="auto">
          <a:xfrm>
            <a:off x="6848475" y="10175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906" name="Oval 354"/>
          <p:cNvSpPr>
            <a:spLocks noChangeArrowheads="1"/>
          </p:cNvSpPr>
          <p:nvPr/>
        </p:nvSpPr>
        <p:spPr bwMode="auto">
          <a:xfrm>
            <a:off x="7000875" y="11699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907" name="Oval 355"/>
          <p:cNvSpPr>
            <a:spLocks noChangeArrowheads="1"/>
          </p:cNvSpPr>
          <p:nvPr/>
        </p:nvSpPr>
        <p:spPr bwMode="auto">
          <a:xfrm>
            <a:off x="6970713" y="8255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908" name="Oval 356"/>
          <p:cNvSpPr>
            <a:spLocks noChangeArrowheads="1"/>
          </p:cNvSpPr>
          <p:nvPr/>
        </p:nvSpPr>
        <p:spPr bwMode="auto">
          <a:xfrm>
            <a:off x="6457950" y="9096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909" name="Oval 357"/>
          <p:cNvSpPr>
            <a:spLocks noChangeArrowheads="1"/>
          </p:cNvSpPr>
          <p:nvPr/>
        </p:nvSpPr>
        <p:spPr bwMode="auto">
          <a:xfrm>
            <a:off x="6457950" y="1092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910" name="Oval 358"/>
          <p:cNvSpPr>
            <a:spLocks noChangeArrowheads="1"/>
          </p:cNvSpPr>
          <p:nvPr/>
        </p:nvSpPr>
        <p:spPr bwMode="auto">
          <a:xfrm>
            <a:off x="5532438" y="18034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911" name="Oval 359"/>
          <p:cNvSpPr>
            <a:spLocks noChangeArrowheads="1"/>
          </p:cNvSpPr>
          <p:nvPr/>
        </p:nvSpPr>
        <p:spPr bwMode="auto">
          <a:xfrm>
            <a:off x="4860925" y="16192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912" name="Oval 360"/>
          <p:cNvSpPr>
            <a:spLocks noChangeArrowheads="1"/>
          </p:cNvSpPr>
          <p:nvPr/>
        </p:nvSpPr>
        <p:spPr bwMode="auto">
          <a:xfrm>
            <a:off x="5410200" y="17922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913" name="Oval 361"/>
          <p:cNvSpPr>
            <a:spLocks noChangeArrowheads="1"/>
          </p:cNvSpPr>
          <p:nvPr/>
        </p:nvSpPr>
        <p:spPr bwMode="auto">
          <a:xfrm>
            <a:off x="5421313" y="19748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914" name="Oval 362"/>
          <p:cNvSpPr>
            <a:spLocks noChangeArrowheads="1"/>
          </p:cNvSpPr>
          <p:nvPr/>
        </p:nvSpPr>
        <p:spPr bwMode="auto">
          <a:xfrm>
            <a:off x="6030913" y="22082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915" name="Oval 363"/>
          <p:cNvSpPr>
            <a:spLocks noChangeArrowheads="1"/>
          </p:cNvSpPr>
          <p:nvPr/>
        </p:nvSpPr>
        <p:spPr bwMode="auto">
          <a:xfrm>
            <a:off x="7065963" y="26257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916" name="Oval 364"/>
          <p:cNvSpPr>
            <a:spLocks noChangeArrowheads="1"/>
          </p:cNvSpPr>
          <p:nvPr/>
        </p:nvSpPr>
        <p:spPr bwMode="auto">
          <a:xfrm>
            <a:off x="4951413" y="45751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917" name="Oval 365"/>
          <p:cNvSpPr>
            <a:spLocks noChangeArrowheads="1"/>
          </p:cNvSpPr>
          <p:nvPr/>
        </p:nvSpPr>
        <p:spPr bwMode="auto">
          <a:xfrm>
            <a:off x="5500688" y="14160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918" name="Oval 366"/>
          <p:cNvSpPr>
            <a:spLocks noChangeArrowheads="1"/>
          </p:cNvSpPr>
          <p:nvPr/>
        </p:nvSpPr>
        <p:spPr bwMode="auto">
          <a:xfrm>
            <a:off x="7389813" y="32131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919" name="Oval 367"/>
          <p:cNvSpPr>
            <a:spLocks noChangeArrowheads="1"/>
          </p:cNvSpPr>
          <p:nvPr/>
        </p:nvSpPr>
        <p:spPr bwMode="auto">
          <a:xfrm>
            <a:off x="4951413" y="29194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920" name="Oval 368"/>
          <p:cNvSpPr>
            <a:spLocks noChangeArrowheads="1"/>
          </p:cNvSpPr>
          <p:nvPr/>
        </p:nvSpPr>
        <p:spPr bwMode="auto">
          <a:xfrm>
            <a:off x="4860925" y="38941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921" name="Oval 369"/>
          <p:cNvSpPr>
            <a:spLocks noChangeArrowheads="1"/>
          </p:cNvSpPr>
          <p:nvPr/>
        </p:nvSpPr>
        <p:spPr bwMode="auto">
          <a:xfrm>
            <a:off x="5165725" y="34575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922" name="Oval 370"/>
          <p:cNvSpPr>
            <a:spLocks noChangeArrowheads="1"/>
          </p:cNvSpPr>
          <p:nvPr/>
        </p:nvSpPr>
        <p:spPr bwMode="auto">
          <a:xfrm>
            <a:off x="6486525" y="20970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923" name="Oval 371"/>
          <p:cNvSpPr>
            <a:spLocks noChangeArrowheads="1"/>
          </p:cNvSpPr>
          <p:nvPr/>
        </p:nvSpPr>
        <p:spPr bwMode="auto">
          <a:xfrm>
            <a:off x="6773863" y="28257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924" name="Oval 372"/>
          <p:cNvSpPr>
            <a:spLocks noChangeArrowheads="1"/>
          </p:cNvSpPr>
          <p:nvPr/>
        </p:nvSpPr>
        <p:spPr bwMode="auto">
          <a:xfrm>
            <a:off x="6475413" y="29797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925" name="Oval 373"/>
          <p:cNvSpPr>
            <a:spLocks noChangeArrowheads="1"/>
          </p:cNvSpPr>
          <p:nvPr/>
        </p:nvSpPr>
        <p:spPr bwMode="auto">
          <a:xfrm>
            <a:off x="7419975" y="302101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926" name="Oval 374"/>
          <p:cNvSpPr>
            <a:spLocks noChangeArrowheads="1"/>
          </p:cNvSpPr>
          <p:nvPr/>
        </p:nvSpPr>
        <p:spPr bwMode="auto">
          <a:xfrm>
            <a:off x="5133975" y="37211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927" name="Oval 375"/>
          <p:cNvSpPr>
            <a:spLocks noChangeArrowheads="1"/>
          </p:cNvSpPr>
          <p:nvPr/>
        </p:nvSpPr>
        <p:spPr bwMode="auto">
          <a:xfrm>
            <a:off x="4821238" y="37719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928" name="Oval 376"/>
          <p:cNvSpPr>
            <a:spLocks noChangeArrowheads="1"/>
          </p:cNvSpPr>
          <p:nvPr/>
        </p:nvSpPr>
        <p:spPr bwMode="auto">
          <a:xfrm>
            <a:off x="7907338" y="43402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929" name="Oval 377"/>
          <p:cNvSpPr>
            <a:spLocks noChangeArrowheads="1"/>
          </p:cNvSpPr>
          <p:nvPr/>
        </p:nvSpPr>
        <p:spPr bwMode="auto">
          <a:xfrm>
            <a:off x="5122863" y="33766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930" name="Oval 378"/>
          <p:cNvSpPr>
            <a:spLocks noChangeArrowheads="1"/>
          </p:cNvSpPr>
          <p:nvPr/>
        </p:nvSpPr>
        <p:spPr bwMode="auto">
          <a:xfrm>
            <a:off x="5264150" y="34972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931" name="Oval 379"/>
          <p:cNvSpPr>
            <a:spLocks noChangeArrowheads="1"/>
          </p:cNvSpPr>
          <p:nvPr/>
        </p:nvSpPr>
        <p:spPr bwMode="auto">
          <a:xfrm>
            <a:off x="5457825" y="34369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932" name="Oval 380"/>
          <p:cNvSpPr>
            <a:spLocks noChangeArrowheads="1"/>
          </p:cNvSpPr>
          <p:nvPr/>
        </p:nvSpPr>
        <p:spPr bwMode="auto">
          <a:xfrm>
            <a:off x="7010400" y="2286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933" name="Oval 381"/>
          <p:cNvSpPr>
            <a:spLocks noChangeArrowheads="1"/>
          </p:cNvSpPr>
          <p:nvPr/>
        </p:nvSpPr>
        <p:spPr bwMode="auto">
          <a:xfrm>
            <a:off x="7688263" y="42830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934" name="Oval 382"/>
          <p:cNvSpPr>
            <a:spLocks noChangeArrowheads="1"/>
          </p:cNvSpPr>
          <p:nvPr/>
        </p:nvSpPr>
        <p:spPr bwMode="auto">
          <a:xfrm>
            <a:off x="7840663" y="44354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935" name="Oval 383"/>
          <p:cNvSpPr>
            <a:spLocks noChangeArrowheads="1"/>
          </p:cNvSpPr>
          <p:nvPr/>
        </p:nvSpPr>
        <p:spPr bwMode="auto">
          <a:xfrm>
            <a:off x="7993063" y="45878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936" name="Oval 384"/>
          <p:cNvSpPr>
            <a:spLocks noChangeArrowheads="1"/>
          </p:cNvSpPr>
          <p:nvPr/>
        </p:nvSpPr>
        <p:spPr bwMode="auto">
          <a:xfrm>
            <a:off x="7272338" y="45466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937" name="Oval 385"/>
          <p:cNvSpPr>
            <a:spLocks noChangeArrowheads="1"/>
          </p:cNvSpPr>
          <p:nvPr/>
        </p:nvSpPr>
        <p:spPr bwMode="auto">
          <a:xfrm>
            <a:off x="7951788" y="42418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938" name="Oval 386"/>
          <p:cNvSpPr>
            <a:spLocks noChangeArrowheads="1"/>
          </p:cNvSpPr>
          <p:nvPr/>
        </p:nvSpPr>
        <p:spPr bwMode="auto">
          <a:xfrm>
            <a:off x="8229600" y="3810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939" name="Oval 387"/>
          <p:cNvSpPr>
            <a:spLocks noChangeArrowheads="1"/>
          </p:cNvSpPr>
          <p:nvPr/>
        </p:nvSpPr>
        <p:spPr bwMode="auto">
          <a:xfrm>
            <a:off x="8045450" y="36480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940" name="Oval 388"/>
          <p:cNvSpPr>
            <a:spLocks noChangeArrowheads="1"/>
          </p:cNvSpPr>
          <p:nvPr/>
        </p:nvSpPr>
        <p:spPr bwMode="auto">
          <a:xfrm>
            <a:off x="8229600" y="35655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941" name="Oval 389"/>
          <p:cNvSpPr>
            <a:spLocks noChangeArrowheads="1"/>
          </p:cNvSpPr>
          <p:nvPr/>
        </p:nvSpPr>
        <p:spPr bwMode="auto">
          <a:xfrm>
            <a:off x="1876425" y="17827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942" name="Oval 390"/>
          <p:cNvSpPr>
            <a:spLocks noChangeArrowheads="1"/>
          </p:cNvSpPr>
          <p:nvPr/>
        </p:nvSpPr>
        <p:spPr bwMode="auto">
          <a:xfrm>
            <a:off x="6815138" y="20669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943" name="Oval 391"/>
          <p:cNvSpPr>
            <a:spLocks noChangeArrowheads="1"/>
          </p:cNvSpPr>
          <p:nvPr/>
        </p:nvSpPr>
        <p:spPr bwMode="auto">
          <a:xfrm>
            <a:off x="6781800" y="2286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944" name="Oval 392"/>
          <p:cNvSpPr>
            <a:spLocks noChangeArrowheads="1"/>
          </p:cNvSpPr>
          <p:nvPr/>
        </p:nvSpPr>
        <p:spPr bwMode="auto">
          <a:xfrm>
            <a:off x="6662738" y="12334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945" name="Oval 393"/>
          <p:cNvSpPr>
            <a:spLocks noChangeArrowheads="1"/>
          </p:cNvSpPr>
          <p:nvPr/>
        </p:nvSpPr>
        <p:spPr bwMode="auto">
          <a:xfrm>
            <a:off x="5849938" y="11620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946" name="Oval 394"/>
          <p:cNvSpPr>
            <a:spLocks noChangeArrowheads="1"/>
          </p:cNvSpPr>
          <p:nvPr/>
        </p:nvSpPr>
        <p:spPr bwMode="auto">
          <a:xfrm>
            <a:off x="4640263" y="13128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947" name="Oval 395"/>
          <p:cNvSpPr>
            <a:spLocks noChangeArrowheads="1"/>
          </p:cNvSpPr>
          <p:nvPr/>
        </p:nvSpPr>
        <p:spPr bwMode="auto">
          <a:xfrm>
            <a:off x="6134100" y="20637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948" name="Oval 396"/>
          <p:cNvSpPr>
            <a:spLocks noChangeArrowheads="1"/>
          </p:cNvSpPr>
          <p:nvPr/>
        </p:nvSpPr>
        <p:spPr bwMode="auto">
          <a:xfrm>
            <a:off x="6734175" y="18303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949" name="Oval 397"/>
          <p:cNvSpPr>
            <a:spLocks noChangeArrowheads="1"/>
          </p:cNvSpPr>
          <p:nvPr/>
        </p:nvSpPr>
        <p:spPr bwMode="auto">
          <a:xfrm>
            <a:off x="6286500" y="24511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950" name="Oval 398"/>
          <p:cNvSpPr>
            <a:spLocks noChangeArrowheads="1"/>
          </p:cNvSpPr>
          <p:nvPr/>
        </p:nvSpPr>
        <p:spPr bwMode="auto">
          <a:xfrm>
            <a:off x="6324600" y="2590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951" name="Oval 399"/>
          <p:cNvSpPr>
            <a:spLocks noChangeArrowheads="1"/>
          </p:cNvSpPr>
          <p:nvPr/>
        </p:nvSpPr>
        <p:spPr bwMode="auto">
          <a:xfrm>
            <a:off x="2078038" y="18288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952" name="Oval 400"/>
          <p:cNvSpPr>
            <a:spLocks noChangeArrowheads="1"/>
          </p:cNvSpPr>
          <p:nvPr/>
        </p:nvSpPr>
        <p:spPr bwMode="auto">
          <a:xfrm>
            <a:off x="5643563" y="19494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953" name="Oval 401"/>
          <p:cNvSpPr>
            <a:spLocks noChangeArrowheads="1"/>
          </p:cNvSpPr>
          <p:nvPr/>
        </p:nvSpPr>
        <p:spPr bwMode="auto">
          <a:xfrm>
            <a:off x="5816600" y="18684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954" name="Oval 402"/>
          <p:cNvSpPr>
            <a:spLocks noChangeArrowheads="1"/>
          </p:cNvSpPr>
          <p:nvPr/>
        </p:nvSpPr>
        <p:spPr bwMode="auto">
          <a:xfrm>
            <a:off x="6832600" y="16335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955" name="Oval 403"/>
          <p:cNvSpPr>
            <a:spLocks noChangeArrowheads="1"/>
          </p:cNvSpPr>
          <p:nvPr/>
        </p:nvSpPr>
        <p:spPr bwMode="auto">
          <a:xfrm>
            <a:off x="4911725" y="142081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956" name="Oval 404"/>
          <p:cNvSpPr>
            <a:spLocks noChangeArrowheads="1"/>
          </p:cNvSpPr>
          <p:nvPr/>
        </p:nvSpPr>
        <p:spPr bwMode="auto">
          <a:xfrm>
            <a:off x="6983413" y="22637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957" name="Oval 405"/>
          <p:cNvSpPr>
            <a:spLocks noChangeArrowheads="1"/>
          </p:cNvSpPr>
          <p:nvPr/>
        </p:nvSpPr>
        <p:spPr bwMode="auto">
          <a:xfrm>
            <a:off x="5600700" y="29860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958" name="Oval 406"/>
          <p:cNvSpPr>
            <a:spLocks noChangeArrowheads="1"/>
          </p:cNvSpPr>
          <p:nvPr/>
        </p:nvSpPr>
        <p:spPr bwMode="auto">
          <a:xfrm>
            <a:off x="7159625" y="15398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959" name="Oval 407"/>
          <p:cNvSpPr>
            <a:spLocks noChangeArrowheads="1"/>
          </p:cNvSpPr>
          <p:nvPr/>
        </p:nvSpPr>
        <p:spPr bwMode="auto">
          <a:xfrm>
            <a:off x="7250113" y="22510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960" name="Oval 408"/>
          <p:cNvSpPr>
            <a:spLocks noChangeArrowheads="1"/>
          </p:cNvSpPr>
          <p:nvPr/>
        </p:nvSpPr>
        <p:spPr bwMode="auto">
          <a:xfrm>
            <a:off x="5024438" y="14081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961" name="Oval 409"/>
          <p:cNvSpPr>
            <a:spLocks noChangeArrowheads="1"/>
          </p:cNvSpPr>
          <p:nvPr/>
        </p:nvSpPr>
        <p:spPr bwMode="auto">
          <a:xfrm>
            <a:off x="4994275" y="12668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962" name="Oval 410"/>
          <p:cNvSpPr>
            <a:spLocks noChangeArrowheads="1"/>
          </p:cNvSpPr>
          <p:nvPr/>
        </p:nvSpPr>
        <p:spPr bwMode="auto">
          <a:xfrm>
            <a:off x="6335713" y="14493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963" name="Oval 411"/>
          <p:cNvSpPr>
            <a:spLocks noChangeArrowheads="1"/>
          </p:cNvSpPr>
          <p:nvPr/>
        </p:nvSpPr>
        <p:spPr bwMode="auto">
          <a:xfrm>
            <a:off x="6091238" y="16827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964" name="Oval 412"/>
          <p:cNvSpPr>
            <a:spLocks noChangeArrowheads="1"/>
          </p:cNvSpPr>
          <p:nvPr/>
        </p:nvSpPr>
        <p:spPr bwMode="auto">
          <a:xfrm>
            <a:off x="6121400" y="15906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965" name="Oval 413"/>
          <p:cNvSpPr>
            <a:spLocks noChangeArrowheads="1"/>
          </p:cNvSpPr>
          <p:nvPr/>
        </p:nvSpPr>
        <p:spPr bwMode="auto">
          <a:xfrm>
            <a:off x="5338763" y="10731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966" name="Oval 414"/>
          <p:cNvSpPr>
            <a:spLocks noChangeArrowheads="1"/>
          </p:cNvSpPr>
          <p:nvPr/>
        </p:nvSpPr>
        <p:spPr bwMode="auto">
          <a:xfrm>
            <a:off x="5054600" y="6778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967" name="Oval 415"/>
          <p:cNvSpPr>
            <a:spLocks noChangeArrowheads="1"/>
          </p:cNvSpPr>
          <p:nvPr/>
        </p:nvSpPr>
        <p:spPr bwMode="auto">
          <a:xfrm>
            <a:off x="6029325" y="3524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968" name="Oval 416"/>
          <p:cNvSpPr>
            <a:spLocks noChangeArrowheads="1"/>
          </p:cNvSpPr>
          <p:nvPr/>
        </p:nvSpPr>
        <p:spPr bwMode="auto">
          <a:xfrm>
            <a:off x="5967413" y="18669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969" name="Oval 417"/>
          <p:cNvSpPr>
            <a:spLocks noChangeArrowheads="1"/>
          </p:cNvSpPr>
          <p:nvPr/>
        </p:nvSpPr>
        <p:spPr bwMode="auto">
          <a:xfrm>
            <a:off x="7299325" y="21209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970" name="Oval 418"/>
          <p:cNvSpPr>
            <a:spLocks noChangeArrowheads="1"/>
          </p:cNvSpPr>
          <p:nvPr/>
        </p:nvSpPr>
        <p:spPr bwMode="auto">
          <a:xfrm>
            <a:off x="7329488" y="12874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971" name="Oval 419"/>
          <p:cNvSpPr>
            <a:spLocks noChangeArrowheads="1"/>
          </p:cNvSpPr>
          <p:nvPr/>
        </p:nvSpPr>
        <p:spPr bwMode="auto">
          <a:xfrm>
            <a:off x="5703888" y="13271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972" name="Oval 420"/>
          <p:cNvSpPr>
            <a:spLocks noChangeArrowheads="1"/>
          </p:cNvSpPr>
          <p:nvPr/>
        </p:nvSpPr>
        <p:spPr bwMode="auto">
          <a:xfrm>
            <a:off x="6080125" y="12255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973" name="Oval 421"/>
          <p:cNvSpPr>
            <a:spLocks noChangeArrowheads="1"/>
          </p:cNvSpPr>
          <p:nvPr/>
        </p:nvSpPr>
        <p:spPr bwMode="auto">
          <a:xfrm>
            <a:off x="4830763" y="27495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974" name="Oval 422"/>
          <p:cNvSpPr>
            <a:spLocks noChangeArrowheads="1"/>
          </p:cNvSpPr>
          <p:nvPr/>
        </p:nvSpPr>
        <p:spPr bwMode="auto">
          <a:xfrm>
            <a:off x="4810125" y="145891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975" name="Oval 423"/>
          <p:cNvSpPr>
            <a:spLocks noChangeArrowheads="1"/>
          </p:cNvSpPr>
          <p:nvPr/>
        </p:nvSpPr>
        <p:spPr bwMode="auto">
          <a:xfrm>
            <a:off x="4586288" y="15113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976" name="Oval 424"/>
          <p:cNvSpPr>
            <a:spLocks noChangeArrowheads="1"/>
          </p:cNvSpPr>
          <p:nvPr/>
        </p:nvSpPr>
        <p:spPr bwMode="auto">
          <a:xfrm>
            <a:off x="4475163" y="29241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977" name="Oval 425"/>
          <p:cNvSpPr>
            <a:spLocks noChangeArrowheads="1"/>
          </p:cNvSpPr>
          <p:nvPr/>
        </p:nvSpPr>
        <p:spPr bwMode="auto">
          <a:xfrm>
            <a:off x="5237163" y="36560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978" name="Oval 426"/>
          <p:cNvSpPr>
            <a:spLocks noChangeArrowheads="1"/>
          </p:cNvSpPr>
          <p:nvPr/>
        </p:nvSpPr>
        <p:spPr bwMode="auto">
          <a:xfrm>
            <a:off x="5064125" y="34829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979" name="Oval 427"/>
          <p:cNvSpPr>
            <a:spLocks noChangeArrowheads="1"/>
          </p:cNvSpPr>
          <p:nvPr/>
        </p:nvSpPr>
        <p:spPr bwMode="auto">
          <a:xfrm>
            <a:off x="5521325" y="33099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980" name="Oval 428"/>
          <p:cNvSpPr>
            <a:spLocks noChangeArrowheads="1"/>
          </p:cNvSpPr>
          <p:nvPr/>
        </p:nvSpPr>
        <p:spPr bwMode="auto">
          <a:xfrm>
            <a:off x="6967538" y="23749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981" name="Oval 429"/>
          <p:cNvSpPr>
            <a:spLocks noChangeArrowheads="1"/>
          </p:cNvSpPr>
          <p:nvPr/>
        </p:nvSpPr>
        <p:spPr bwMode="auto">
          <a:xfrm>
            <a:off x="4951413" y="44481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982" name="Oval 430"/>
          <p:cNvSpPr>
            <a:spLocks noChangeArrowheads="1"/>
          </p:cNvSpPr>
          <p:nvPr/>
        </p:nvSpPr>
        <p:spPr bwMode="auto">
          <a:xfrm>
            <a:off x="5053013" y="41433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983" name="Oval 431"/>
          <p:cNvSpPr>
            <a:spLocks noChangeArrowheads="1"/>
          </p:cNvSpPr>
          <p:nvPr/>
        </p:nvSpPr>
        <p:spPr bwMode="auto">
          <a:xfrm>
            <a:off x="6261100" y="20701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984" name="Oval 432"/>
          <p:cNvSpPr>
            <a:spLocks noChangeArrowheads="1"/>
          </p:cNvSpPr>
          <p:nvPr/>
        </p:nvSpPr>
        <p:spPr bwMode="auto">
          <a:xfrm>
            <a:off x="4900613" y="35242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985" name="Oval 433"/>
          <p:cNvSpPr>
            <a:spLocks noChangeArrowheads="1"/>
          </p:cNvSpPr>
          <p:nvPr/>
        </p:nvSpPr>
        <p:spPr bwMode="auto">
          <a:xfrm>
            <a:off x="6219825" y="2184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986" name="Oval 434"/>
          <p:cNvSpPr>
            <a:spLocks noChangeArrowheads="1"/>
          </p:cNvSpPr>
          <p:nvPr/>
        </p:nvSpPr>
        <p:spPr bwMode="auto">
          <a:xfrm>
            <a:off x="5072063" y="43672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987" name="Oval 435"/>
          <p:cNvSpPr>
            <a:spLocks noChangeArrowheads="1"/>
          </p:cNvSpPr>
          <p:nvPr/>
        </p:nvSpPr>
        <p:spPr bwMode="auto">
          <a:xfrm>
            <a:off x="6299200" y="22669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988" name="Oval 436"/>
          <p:cNvSpPr>
            <a:spLocks noChangeArrowheads="1"/>
          </p:cNvSpPr>
          <p:nvPr/>
        </p:nvSpPr>
        <p:spPr bwMode="auto">
          <a:xfrm>
            <a:off x="7418388" y="23558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989" name="Oval 437"/>
          <p:cNvSpPr>
            <a:spLocks noChangeArrowheads="1"/>
          </p:cNvSpPr>
          <p:nvPr/>
        </p:nvSpPr>
        <p:spPr bwMode="auto">
          <a:xfrm>
            <a:off x="5322888" y="38766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990" name="Oval 438"/>
          <p:cNvSpPr>
            <a:spLocks noChangeArrowheads="1"/>
          </p:cNvSpPr>
          <p:nvPr/>
        </p:nvSpPr>
        <p:spPr bwMode="auto">
          <a:xfrm>
            <a:off x="5097463" y="32686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991" name="Oval 439"/>
          <p:cNvSpPr>
            <a:spLocks noChangeArrowheads="1"/>
          </p:cNvSpPr>
          <p:nvPr/>
        </p:nvSpPr>
        <p:spPr bwMode="auto">
          <a:xfrm>
            <a:off x="5086350" y="39401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992" name="Oval 440"/>
          <p:cNvSpPr>
            <a:spLocks noChangeArrowheads="1"/>
          </p:cNvSpPr>
          <p:nvPr/>
        </p:nvSpPr>
        <p:spPr bwMode="auto">
          <a:xfrm>
            <a:off x="4933950" y="42545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993" name="Oval 441"/>
          <p:cNvSpPr>
            <a:spLocks noChangeArrowheads="1"/>
          </p:cNvSpPr>
          <p:nvPr/>
        </p:nvSpPr>
        <p:spPr bwMode="auto">
          <a:xfrm>
            <a:off x="5543550" y="19891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994" name="Oval 442"/>
          <p:cNvSpPr>
            <a:spLocks noChangeArrowheads="1"/>
          </p:cNvSpPr>
          <p:nvPr/>
        </p:nvSpPr>
        <p:spPr bwMode="auto">
          <a:xfrm>
            <a:off x="5776913" y="19891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995" name="Oval 443"/>
          <p:cNvSpPr>
            <a:spLocks noChangeArrowheads="1"/>
          </p:cNvSpPr>
          <p:nvPr/>
        </p:nvSpPr>
        <p:spPr bwMode="auto">
          <a:xfrm>
            <a:off x="6192838" y="11255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996" name="Oval 444"/>
          <p:cNvSpPr>
            <a:spLocks noChangeArrowheads="1"/>
          </p:cNvSpPr>
          <p:nvPr/>
        </p:nvSpPr>
        <p:spPr bwMode="auto">
          <a:xfrm>
            <a:off x="6345238" y="12779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997" name="Oval 445"/>
          <p:cNvSpPr>
            <a:spLocks noChangeArrowheads="1"/>
          </p:cNvSpPr>
          <p:nvPr/>
        </p:nvSpPr>
        <p:spPr bwMode="auto">
          <a:xfrm>
            <a:off x="4821238" y="15128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998" name="Oval 446"/>
          <p:cNvSpPr>
            <a:spLocks noChangeArrowheads="1"/>
          </p:cNvSpPr>
          <p:nvPr/>
        </p:nvSpPr>
        <p:spPr bwMode="auto">
          <a:xfrm>
            <a:off x="7391400" y="10763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3999" name="Oval 447"/>
          <p:cNvSpPr>
            <a:spLocks noChangeArrowheads="1"/>
          </p:cNvSpPr>
          <p:nvPr/>
        </p:nvSpPr>
        <p:spPr bwMode="auto">
          <a:xfrm>
            <a:off x="4554538" y="17145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4000" name="Oval 448"/>
          <p:cNvSpPr>
            <a:spLocks noChangeArrowheads="1"/>
          </p:cNvSpPr>
          <p:nvPr/>
        </p:nvSpPr>
        <p:spPr bwMode="auto">
          <a:xfrm>
            <a:off x="5316538" y="17446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4001" name="Oval 449"/>
          <p:cNvSpPr>
            <a:spLocks noChangeArrowheads="1"/>
          </p:cNvSpPr>
          <p:nvPr/>
        </p:nvSpPr>
        <p:spPr bwMode="auto">
          <a:xfrm>
            <a:off x="5743575" y="54451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4002" name="Oval 450"/>
          <p:cNvSpPr>
            <a:spLocks noChangeArrowheads="1"/>
          </p:cNvSpPr>
          <p:nvPr/>
        </p:nvSpPr>
        <p:spPr bwMode="auto">
          <a:xfrm>
            <a:off x="5632450" y="1498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4003" name="Oval 451"/>
          <p:cNvSpPr>
            <a:spLocks noChangeArrowheads="1"/>
          </p:cNvSpPr>
          <p:nvPr/>
        </p:nvSpPr>
        <p:spPr bwMode="auto">
          <a:xfrm>
            <a:off x="5916613" y="10017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4004" name="Oval 452"/>
          <p:cNvSpPr>
            <a:spLocks noChangeArrowheads="1"/>
          </p:cNvSpPr>
          <p:nvPr/>
        </p:nvSpPr>
        <p:spPr bwMode="auto">
          <a:xfrm>
            <a:off x="5359400" y="19970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4005" name="Oval 453"/>
          <p:cNvSpPr>
            <a:spLocks noChangeArrowheads="1"/>
          </p:cNvSpPr>
          <p:nvPr/>
        </p:nvSpPr>
        <p:spPr bwMode="auto">
          <a:xfrm>
            <a:off x="4872038" y="40386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4006" name="Oval 454"/>
          <p:cNvSpPr>
            <a:spLocks noChangeArrowheads="1"/>
          </p:cNvSpPr>
          <p:nvPr/>
        </p:nvSpPr>
        <p:spPr bwMode="auto">
          <a:xfrm>
            <a:off x="5654675" y="30622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4007" name="Oval 455"/>
          <p:cNvSpPr>
            <a:spLocks noChangeArrowheads="1"/>
          </p:cNvSpPr>
          <p:nvPr/>
        </p:nvSpPr>
        <p:spPr bwMode="auto">
          <a:xfrm>
            <a:off x="5461000" y="30432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4008" name="Oval 456"/>
          <p:cNvSpPr>
            <a:spLocks noChangeArrowheads="1"/>
          </p:cNvSpPr>
          <p:nvPr/>
        </p:nvSpPr>
        <p:spPr bwMode="auto">
          <a:xfrm>
            <a:off x="4654550" y="30797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4009" name="Oval 457"/>
          <p:cNvSpPr>
            <a:spLocks noChangeArrowheads="1"/>
          </p:cNvSpPr>
          <p:nvPr/>
        </p:nvSpPr>
        <p:spPr bwMode="auto">
          <a:xfrm>
            <a:off x="4938713" y="38941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4010" name="Oval 458"/>
          <p:cNvSpPr>
            <a:spLocks noChangeArrowheads="1"/>
          </p:cNvSpPr>
          <p:nvPr/>
        </p:nvSpPr>
        <p:spPr bwMode="auto">
          <a:xfrm>
            <a:off x="5021263" y="46053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4011" name="Oval 459"/>
          <p:cNvSpPr>
            <a:spLocks noChangeArrowheads="1"/>
          </p:cNvSpPr>
          <p:nvPr/>
        </p:nvSpPr>
        <p:spPr bwMode="auto">
          <a:xfrm>
            <a:off x="5245100" y="37115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4012" name="Oval 460"/>
          <p:cNvSpPr>
            <a:spLocks noChangeArrowheads="1"/>
          </p:cNvSpPr>
          <p:nvPr/>
        </p:nvSpPr>
        <p:spPr bwMode="auto">
          <a:xfrm>
            <a:off x="5632450" y="34432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4013" name="Oval 461"/>
          <p:cNvSpPr>
            <a:spLocks noChangeArrowheads="1"/>
          </p:cNvSpPr>
          <p:nvPr/>
        </p:nvSpPr>
        <p:spPr bwMode="auto">
          <a:xfrm>
            <a:off x="5399088" y="40020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4014" name="Oval 462"/>
          <p:cNvSpPr>
            <a:spLocks noChangeArrowheads="1"/>
          </p:cNvSpPr>
          <p:nvPr/>
        </p:nvSpPr>
        <p:spPr bwMode="auto">
          <a:xfrm>
            <a:off x="5334000" y="1905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4015" name="Oval 463"/>
          <p:cNvSpPr>
            <a:spLocks noChangeArrowheads="1"/>
          </p:cNvSpPr>
          <p:nvPr/>
        </p:nvSpPr>
        <p:spPr bwMode="auto">
          <a:xfrm>
            <a:off x="5214938" y="21415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4016" name="Oval 464"/>
          <p:cNvSpPr>
            <a:spLocks noChangeArrowheads="1"/>
          </p:cNvSpPr>
          <p:nvPr/>
        </p:nvSpPr>
        <p:spPr bwMode="auto">
          <a:xfrm>
            <a:off x="4835525" y="17827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4017" name="Oval 465"/>
          <p:cNvSpPr>
            <a:spLocks noChangeArrowheads="1"/>
          </p:cNvSpPr>
          <p:nvPr/>
        </p:nvSpPr>
        <p:spPr bwMode="auto">
          <a:xfrm>
            <a:off x="4724400" y="1981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4018" name="Oval 466"/>
          <p:cNvSpPr>
            <a:spLocks noChangeArrowheads="1"/>
          </p:cNvSpPr>
          <p:nvPr/>
        </p:nvSpPr>
        <p:spPr bwMode="auto">
          <a:xfrm>
            <a:off x="7273925" y="19907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4019" name="Oval 467"/>
          <p:cNvSpPr>
            <a:spLocks noChangeArrowheads="1"/>
          </p:cNvSpPr>
          <p:nvPr/>
        </p:nvSpPr>
        <p:spPr bwMode="auto">
          <a:xfrm>
            <a:off x="7253288" y="11461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4020" name="Oval 468"/>
          <p:cNvSpPr>
            <a:spLocks noChangeArrowheads="1"/>
          </p:cNvSpPr>
          <p:nvPr/>
        </p:nvSpPr>
        <p:spPr bwMode="auto">
          <a:xfrm>
            <a:off x="5940425" y="13287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4021" name="Oval 469"/>
          <p:cNvSpPr>
            <a:spLocks noChangeArrowheads="1"/>
          </p:cNvSpPr>
          <p:nvPr/>
        </p:nvSpPr>
        <p:spPr bwMode="auto">
          <a:xfrm>
            <a:off x="4557713" y="13795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4022" name="Oval 470"/>
          <p:cNvSpPr>
            <a:spLocks noChangeArrowheads="1"/>
          </p:cNvSpPr>
          <p:nvPr/>
        </p:nvSpPr>
        <p:spPr bwMode="auto">
          <a:xfrm>
            <a:off x="5857875" y="16637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4023" name="Oval 471"/>
          <p:cNvSpPr>
            <a:spLocks noChangeArrowheads="1"/>
          </p:cNvSpPr>
          <p:nvPr/>
        </p:nvSpPr>
        <p:spPr bwMode="auto">
          <a:xfrm>
            <a:off x="4973638" y="8826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4024" name="Oval 472"/>
          <p:cNvSpPr>
            <a:spLocks noChangeArrowheads="1"/>
          </p:cNvSpPr>
          <p:nvPr/>
        </p:nvSpPr>
        <p:spPr bwMode="auto">
          <a:xfrm>
            <a:off x="6335713" y="10350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4025" name="Oval 473"/>
          <p:cNvSpPr>
            <a:spLocks noChangeArrowheads="1"/>
          </p:cNvSpPr>
          <p:nvPr/>
        </p:nvSpPr>
        <p:spPr bwMode="auto">
          <a:xfrm>
            <a:off x="5310188" y="42354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4026" name="Oval 474"/>
          <p:cNvSpPr>
            <a:spLocks noChangeArrowheads="1"/>
          </p:cNvSpPr>
          <p:nvPr/>
        </p:nvSpPr>
        <p:spPr bwMode="auto">
          <a:xfrm>
            <a:off x="4883150" y="32083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4027" name="Oval 475"/>
          <p:cNvSpPr>
            <a:spLocks noChangeArrowheads="1"/>
          </p:cNvSpPr>
          <p:nvPr/>
        </p:nvSpPr>
        <p:spPr bwMode="auto">
          <a:xfrm>
            <a:off x="4344988" y="29337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4028" name="Oval 476"/>
          <p:cNvSpPr>
            <a:spLocks noChangeArrowheads="1"/>
          </p:cNvSpPr>
          <p:nvPr/>
        </p:nvSpPr>
        <p:spPr bwMode="auto">
          <a:xfrm>
            <a:off x="2209800" y="3352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4029" name="Oval 477"/>
          <p:cNvSpPr>
            <a:spLocks noChangeArrowheads="1"/>
          </p:cNvSpPr>
          <p:nvPr/>
        </p:nvSpPr>
        <p:spPr bwMode="auto">
          <a:xfrm>
            <a:off x="2281238" y="34242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4030" name="Oval 478"/>
          <p:cNvSpPr>
            <a:spLocks noChangeArrowheads="1"/>
          </p:cNvSpPr>
          <p:nvPr/>
        </p:nvSpPr>
        <p:spPr bwMode="auto">
          <a:xfrm>
            <a:off x="2301875" y="32924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4031" name="Oval 479"/>
          <p:cNvSpPr>
            <a:spLocks noChangeArrowheads="1"/>
          </p:cNvSpPr>
          <p:nvPr/>
        </p:nvSpPr>
        <p:spPr bwMode="auto">
          <a:xfrm>
            <a:off x="2239963" y="32623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4032" name="Oval 480"/>
          <p:cNvSpPr>
            <a:spLocks noChangeArrowheads="1"/>
          </p:cNvSpPr>
          <p:nvPr/>
        </p:nvSpPr>
        <p:spPr bwMode="auto">
          <a:xfrm>
            <a:off x="4987925" y="34432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4033" name="Oval 481"/>
          <p:cNvSpPr>
            <a:spLocks noChangeArrowheads="1"/>
          </p:cNvSpPr>
          <p:nvPr/>
        </p:nvSpPr>
        <p:spPr bwMode="auto">
          <a:xfrm>
            <a:off x="5029200" y="3276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4034" name="Oval 482"/>
          <p:cNvSpPr>
            <a:spLocks noChangeArrowheads="1"/>
          </p:cNvSpPr>
          <p:nvPr/>
        </p:nvSpPr>
        <p:spPr bwMode="auto">
          <a:xfrm>
            <a:off x="4946650" y="33147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4035" name="Oval 483"/>
          <p:cNvSpPr>
            <a:spLocks noChangeArrowheads="1"/>
          </p:cNvSpPr>
          <p:nvPr/>
        </p:nvSpPr>
        <p:spPr bwMode="auto">
          <a:xfrm>
            <a:off x="4983163" y="36687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4036" name="Oval 484"/>
          <p:cNvSpPr>
            <a:spLocks noChangeArrowheads="1"/>
          </p:cNvSpPr>
          <p:nvPr/>
        </p:nvSpPr>
        <p:spPr bwMode="auto">
          <a:xfrm>
            <a:off x="5084763" y="37592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4037" name="Oval 485"/>
          <p:cNvSpPr>
            <a:spLocks noChangeArrowheads="1"/>
          </p:cNvSpPr>
          <p:nvPr/>
        </p:nvSpPr>
        <p:spPr bwMode="auto">
          <a:xfrm>
            <a:off x="4851400" y="36464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4038" name="Oval 486"/>
          <p:cNvSpPr>
            <a:spLocks noChangeArrowheads="1"/>
          </p:cNvSpPr>
          <p:nvPr/>
        </p:nvSpPr>
        <p:spPr bwMode="auto">
          <a:xfrm>
            <a:off x="5237163" y="39116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4039" name="Oval 487"/>
          <p:cNvSpPr>
            <a:spLocks noChangeArrowheads="1"/>
          </p:cNvSpPr>
          <p:nvPr/>
        </p:nvSpPr>
        <p:spPr bwMode="auto">
          <a:xfrm>
            <a:off x="5359400" y="4089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4040" name="Oval 488"/>
          <p:cNvSpPr>
            <a:spLocks noChangeArrowheads="1"/>
          </p:cNvSpPr>
          <p:nvPr/>
        </p:nvSpPr>
        <p:spPr bwMode="auto">
          <a:xfrm>
            <a:off x="5267325" y="288131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4041" name="Oval 489"/>
          <p:cNvSpPr>
            <a:spLocks noChangeArrowheads="1"/>
          </p:cNvSpPr>
          <p:nvPr/>
        </p:nvSpPr>
        <p:spPr bwMode="auto">
          <a:xfrm>
            <a:off x="5511800" y="2971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4042" name="Oval 490"/>
          <p:cNvSpPr>
            <a:spLocks noChangeArrowheads="1"/>
          </p:cNvSpPr>
          <p:nvPr/>
        </p:nvSpPr>
        <p:spPr bwMode="auto">
          <a:xfrm>
            <a:off x="6589713" y="24384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4043" name="Oval 491"/>
          <p:cNvSpPr>
            <a:spLocks noChangeArrowheads="1"/>
          </p:cNvSpPr>
          <p:nvPr/>
        </p:nvSpPr>
        <p:spPr bwMode="auto">
          <a:xfrm>
            <a:off x="7462838" y="41703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4044" name="Oval 492"/>
          <p:cNvSpPr>
            <a:spLocks noChangeArrowheads="1"/>
          </p:cNvSpPr>
          <p:nvPr/>
        </p:nvSpPr>
        <p:spPr bwMode="auto">
          <a:xfrm>
            <a:off x="5413375" y="31781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4045" name="Oval 493"/>
          <p:cNvSpPr>
            <a:spLocks noChangeArrowheads="1"/>
          </p:cNvSpPr>
          <p:nvPr/>
        </p:nvSpPr>
        <p:spPr bwMode="auto">
          <a:xfrm>
            <a:off x="7777163" y="43434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4046" name="Oval 494"/>
          <p:cNvSpPr>
            <a:spLocks noChangeArrowheads="1"/>
          </p:cNvSpPr>
          <p:nvPr/>
        </p:nvSpPr>
        <p:spPr bwMode="auto">
          <a:xfrm>
            <a:off x="5329238" y="36210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4047" name="Oval 495"/>
          <p:cNvSpPr>
            <a:spLocks noChangeArrowheads="1"/>
          </p:cNvSpPr>
          <p:nvPr/>
        </p:nvSpPr>
        <p:spPr bwMode="auto">
          <a:xfrm>
            <a:off x="5308600" y="37242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4048" name="Oval 496"/>
          <p:cNvSpPr>
            <a:spLocks noChangeArrowheads="1"/>
          </p:cNvSpPr>
          <p:nvPr/>
        </p:nvSpPr>
        <p:spPr bwMode="auto">
          <a:xfrm>
            <a:off x="5216525" y="38163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4049" name="Oval 497"/>
          <p:cNvSpPr>
            <a:spLocks noChangeArrowheads="1"/>
          </p:cNvSpPr>
          <p:nvPr/>
        </p:nvSpPr>
        <p:spPr bwMode="auto">
          <a:xfrm>
            <a:off x="7162800" y="2362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4050" name="Oval 498"/>
          <p:cNvSpPr>
            <a:spLocks noChangeArrowheads="1"/>
          </p:cNvSpPr>
          <p:nvPr/>
        </p:nvSpPr>
        <p:spPr bwMode="auto">
          <a:xfrm>
            <a:off x="6553200" y="2514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4051" name="Oval 499"/>
          <p:cNvSpPr>
            <a:spLocks noChangeArrowheads="1"/>
          </p:cNvSpPr>
          <p:nvPr/>
        </p:nvSpPr>
        <p:spPr bwMode="auto">
          <a:xfrm>
            <a:off x="5943600" y="1600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4052" name="Oval 500"/>
          <p:cNvSpPr>
            <a:spLocks noChangeArrowheads="1"/>
          </p:cNvSpPr>
          <p:nvPr/>
        </p:nvSpPr>
        <p:spPr bwMode="auto">
          <a:xfrm>
            <a:off x="5338763" y="9096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4054" name="Oval 502"/>
          <p:cNvSpPr>
            <a:spLocks noChangeArrowheads="1"/>
          </p:cNvSpPr>
          <p:nvPr/>
        </p:nvSpPr>
        <p:spPr bwMode="auto">
          <a:xfrm>
            <a:off x="5502275" y="15081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4055" name="Oval 503"/>
          <p:cNvSpPr>
            <a:spLocks noChangeArrowheads="1"/>
          </p:cNvSpPr>
          <p:nvPr/>
        </p:nvSpPr>
        <p:spPr bwMode="auto">
          <a:xfrm>
            <a:off x="5689600" y="18843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4056" name="Oval 504"/>
          <p:cNvSpPr>
            <a:spLocks noChangeArrowheads="1"/>
          </p:cNvSpPr>
          <p:nvPr/>
        </p:nvSpPr>
        <p:spPr bwMode="auto">
          <a:xfrm>
            <a:off x="6562725" y="1397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4057" name="Oval 505"/>
          <p:cNvSpPr>
            <a:spLocks noChangeArrowheads="1"/>
          </p:cNvSpPr>
          <p:nvPr/>
        </p:nvSpPr>
        <p:spPr bwMode="auto">
          <a:xfrm>
            <a:off x="4414838" y="11684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4058" name="Rectangle 506"/>
          <p:cNvSpPr>
            <a:spLocks noChangeArrowheads="1"/>
          </p:cNvSpPr>
          <p:nvPr/>
        </p:nvSpPr>
        <p:spPr bwMode="auto">
          <a:xfrm>
            <a:off x="-266700" y="-228600"/>
            <a:ext cx="9410700" cy="7315200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  <a:effectLst>
            <a:outerShdw dist="38097" dir="2700000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 advClick="0" advTm="1000">
    <p:dissolve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915"/>
          </a:solidFill>
        </p:spPr>
        <p:txBody>
          <a:bodyPr/>
          <a:lstStyle/>
          <a:p>
            <a:endParaRPr lang="en-US"/>
          </a:p>
        </p:txBody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0915"/>
          </a:solidFill>
        </p:spPr>
        <p:txBody>
          <a:bodyPr/>
          <a:lstStyle/>
          <a:p>
            <a:endParaRPr lang="en-US"/>
          </a:p>
        </p:txBody>
      </p:sp>
      <p:pic>
        <p:nvPicPr>
          <p:cNvPr id="665604" name="Picture 4" descr="yes world_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9863"/>
            <a:ext cx="9118600" cy="718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05" name="Oval 5"/>
          <p:cNvSpPr>
            <a:spLocks noChangeArrowheads="1"/>
          </p:cNvSpPr>
          <p:nvPr/>
        </p:nvSpPr>
        <p:spPr bwMode="auto">
          <a:xfrm>
            <a:off x="2025650" y="2387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06" name="Oval 6"/>
          <p:cNvSpPr>
            <a:spLocks noChangeArrowheads="1"/>
          </p:cNvSpPr>
          <p:nvPr/>
        </p:nvSpPr>
        <p:spPr bwMode="auto">
          <a:xfrm>
            <a:off x="1924050" y="15827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07" name="Oval 7"/>
          <p:cNvSpPr>
            <a:spLocks noChangeArrowheads="1"/>
          </p:cNvSpPr>
          <p:nvPr/>
        </p:nvSpPr>
        <p:spPr bwMode="auto">
          <a:xfrm>
            <a:off x="2701925" y="2946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08" name="Oval 8"/>
          <p:cNvSpPr>
            <a:spLocks noChangeArrowheads="1"/>
          </p:cNvSpPr>
          <p:nvPr/>
        </p:nvSpPr>
        <p:spPr bwMode="auto">
          <a:xfrm>
            <a:off x="2819400" y="3962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09" name="Oval 9"/>
          <p:cNvSpPr>
            <a:spLocks noChangeArrowheads="1"/>
          </p:cNvSpPr>
          <p:nvPr/>
        </p:nvSpPr>
        <p:spPr bwMode="auto">
          <a:xfrm>
            <a:off x="2570163" y="35814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10" name="Oval 10"/>
          <p:cNvSpPr>
            <a:spLocks noChangeArrowheads="1"/>
          </p:cNvSpPr>
          <p:nvPr/>
        </p:nvSpPr>
        <p:spPr bwMode="auto">
          <a:xfrm>
            <a:off x="2743200" y="3124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11" name="Oval 11"/>
          <p:cNvSpPr>
            <a:spLocks noChangeArrowheads="1"/>
          </p:cNvSpPr>
          <p:nvPr/>
        </p:nvSpPr>
        <p:spPr bwMode="auto">
          <a:xfrm>
            <a:off x="2895600" y="4724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12" name="Oval 12"/>
          <p:cNvSpPr>
            <a:spLocks noChangeArrowheads="1"/>
          </p:cNvSpPr>
          <p:nvPr/>
        </p:nvSpPr>
        <p:spPr bwMode="auto">
          <a:xfrm>
            <a:off x="3124200" y="5486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13" name="Oval 13"/>
          <p:cNvSpPr>
            <a:spLocks noChangeArrowheads="1"/>
          </p:cNvSpPr>
          <p:nvPr/>
        </p:nvSpPr>
        <p:spPr bwMode="auto">
          <a:xfrm>
            <a:off x="2895600" y="4419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14" name="Oval 14"/>
          <p:cNvSpPr>
            <a:spLocks noChangeArrowheads="1"/>
          </p:cNvSpPr>
          <p:nvPr/>
        </p:nvSpPr>
        <p:spPr bwMode="auto">
          <a:xfrm>
            <a:off x="3429000" y="5791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15" name="Oval 15"/>
          <p:cNvSpPr>
            <a:spLocks noChangeArrowheads="1"/>
          </p:cNvSpPr>
          <p:nvPr/>
        </p:nvSpPr>
        <p:spPr bwMode="auto">
          <a:xfrm>
            <a:off x="2133600" y="533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16" name="Oval 16"/>
          <p:cNvSpPr>
            <a:spLocks noChangeArrowheads="1"/>
          </p:cNvSpPr>
          <p:nvPr/>
        </p:nvSpPr>
        <p:spPr bwMode="auto">
          <a:xfrm>
            <a:off x="1752600" y="533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17" name="Oval 17"/>
          <p:cNvSpPr>
            <a:spLocks noChangeArrowheads="1"/>
          </p:cNvSpPr>
          <p:nvPr/>
        </p:nvSpPr>
        <p:spPr bwMode="auto">
          <a:xfrm>
            <a:off x="2438400" y="533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18" name="Oval 18"/>
          <p:cNvSpPr>
            <a:spLocks noChangeArrowheads="1"/>
          </p:cNvSpPr>
          <p:nvPr/>
        </p:nvSpPr>
        <p:spPr bwMode="auto">
          <a:xfrm>
            <a:off x="2154238" y="20224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19" name="Oval 19"/>
          <p:cNvSpPr>
            <a:spLocks noChangeArrowheads="1"/>
          </p:cNvSpPr>
          <p:nvPr/>
        </p:nvSpPr>
        <p:spPr bwMode="auto">
          <a:xfrm>
            <a:off x="1830388" y="19129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20" name="Oval 20"/>
          <p:cNvSpPr>
            <a:spLocks noChangeArrowheads="1"/>
          </p:cNvSpPr>
          <p:nvPr/>
        </p:nvSpPr>
        <p:spPr bwMode="auto">
          <a:xfrm>
            <a:off x="2286000" y="1905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21" name="Oval 21"/>
          <p:cNvSpPr>
            <a:spLocks noChangeArrowheads="1"/>
          </p:cNvSpPr>
          <p:nvPr/>
        </p:nvSpPr>
        <p:spPr bwMode="auto">
          <a:xfrm>
            <a:off x="2828925" y="1676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22" name="Oval 22"/>
          <p:cNvSpPr>
            <a:spLocks noChangeArrowheads="1"/>
          </p:cNvSpPr>
          <p:nvPr/>
        </p:nvSpPr>
        <p:spPr bwMode="auto">
          <a:xfrm>
            <a:off x="2025650" y="19462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23" name="Oval 23"/>
          <p:cNvSpPr>
            <a:spLocks noChangeArrowheads="1"/>
          </p:cNvSpPr>
          <p:nvPr/>
        </p:nvSpPr>
        <p:spPr bwMode="auto">
          <a:xfrm>
            <a:off x="2286000" y="1752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24" name="Oval 24"/>
          <p:cNvSpPr>
            <a:spLocks noChangeArrowheads="1"/>
          </p:cNvSpPr>
          <p:nvPr/>
        </p:nvSpPr>
        <p:spPr bwMode="auto">
          <a:xfrm>
            <a:off x="2405063" y="17653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25" name="Oval 25"/>
          <p:cNvSpPr>
            <a:spLocks noChangeArrowheads="1"/>
          </p:cNvSpPr>
          <p:nvPr/>
        </p:nvSpPr>
        <p:spPr bwMode="auto">
          <a:xfrm>
            <a:off x="2968625" y="15113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26" name="Oval 26"/>
          <p:cNvSpPr>
            <a:spLocks noChangeArrowheads="1"/>
          </p:cNvSpPr>
          <p:nvPr/>
        </p:nvSpPr>
        <p:spPr bwMode="auto">
          <a:xfrm>
            <a:off x="1962150" y="11398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27" name="Oval 27"/>
          <p:cNvSpPr>
            <a:spLocks noChangeArrowheads="1"/>
          </p:cNvSpPr>
          <p:nvPr/>
        </p:nvSpPr>
        <p:spPr bwMode="auto">
          <a:xfrm>
            <a:off x="1990725" y="10033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28" name="Oval 28"/>
          <p:cNvSpPr>
            <a:spLocks noChangeArrowheads="1"/>
          </p:cNvSpPr>
          <p:nvPr/>
        </p:nvSpPr>
        <p:spPr bwMode="auto">
          <a:xfrm>
            <a:off x="1924050" y="16970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29" name="Oval 29"/>
          <p:cNvSpPr>
            <a:spLocks noChangeArrowheads="1"/>
          </p:cNvSpPr>
          <p:nvPr/>
        </p:nvSpPr>
        <p:spPr bwMode="auto">
          <a:xfrm>
            <a:off x="1928813" y="13636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30" name="Oval 30"/>
          <p:cNvSpPr>
            <a:spLocks noChangeArrowheads="1"/>
          </p:cNvSpPr>
          <p:nvPr/>
        </p:nvSpPr>
        <p:spPr bwMode="auto">
          <a:xfrm>
            <a:off x="3398838" y="41322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31" name="Oval 31"/>
          <p:cNvSpPr>
            <a:spLocks noChangeArrowheads="1"/>
          </p:cNvSpPr>
          <p:nvPr/>
        </p:nvSpPr>
        <p:spPr bwMode="auto">
          <a:xfrm>
            <a:off x="3124200" y="3200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32" name="Oval 32"/>
          <p:cNvSpPr>
            <a:spLocks noChangeArrowheads="1"/>
          </p:cNvSpPr>
          <p:nvPr/>
        </p:nvSpPr>
        <p:spPr bwMode="auto">
          <a:xfrm>
            <a:off x="2971800" y="3962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33" name="Oval 33"/>
          <p:cNvSpPr>
            <a:spLocks noChangeArrowheads="1"/>
          </p:cNvSpPr>
          <p:nvPr/>
        </p:nvSpPr>
        <p:spPr bwMode="auto">
          <a:xfrm>
            <a:off x="2781300" y="34766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34" name="Oval 34"/>
          <p:cNvSpPr>
            <a:spLocks noChangeArrowheads="1"/>
          </p:cNvSpPr>
          <p:nvPr/>
        </p:nvSpPr>
        <p:spPr bwMode="auto">
          <a:xfrm>
            <a:off x="2895600" y="3505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35" name="Oval 35"/>
          <p:cNvSpPr>
            <a:spLocks noChangeArrowheads="1"/>
          </p:cNvSpPr>
          <p:nvPr/>
        </p:nvSpPr>
        <p:spPr bwMode="auto">
          <a:xfrm>
            <a:off x="3276600" y="3886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36" name="Oval 36"/>
          <p:cNvSpPr>
            <a:spLocks noChangeArrowheads="1"/>
          </p:cNvSpPr>
          <p:nvPr/>
        </p:nvSpPr>
        <p:spPr bwMode="auto">
          <a:xfrm>
            <a:off x="2667000" y="35512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37" name="Oval 37"/>
          <p:cNvSpPr>
            <a:spLocks noChangeArrowheads="1"/>
          </p:cNvSpPr>
          <p:nvPr/>
        </p:nvSpPr>
        <p:spPr bwMode="auto">
          <a:xfrm>
            <a:off x="3100388" y="34036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38" name="Oval 38"/>
          <p:cNvSpPr>
            <a:spLocks noChangeArrowheads="1"/>
          </p:cNvSpPr>
          <p:nvPr/>
        </p:nvSpPr>
        <p:spPr bwMode="auto">
          <a:xfrm>
            <a:off x="3181350" y="42227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39" name="Oval 39"/>
          <p:cNvSpPr>
            <a:spLocks noChangeArrowheads="1"/>
          </p:cNvSpPr>
          <p:nvPr/>
        </p:nvSpPr>
        <p:spPr bwMode="auto">
          <a:xfrm>
            <a:off x="3048000" y="4495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40" name="Oval 40"/>
          <p:cNvSpPr>
            <a:spLocks noChangeArrowheads="1"/>
          </p:cNvSpPr>
          <p:nvPr/>
        </p:nvSpPr>
        <p:spPr bwMode="auto">
          <a:xfrm>
            <a:off x="2978150" y="37465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41" name="Oval 41"/>
          <p:cNvSpPr>
            <a:spLocks noChangeArrowheads="1"/>
          </p:cNvSpPr>
          <p:nvPr/>
        </p:nvSpPr>
        <p:spPr bwMode="auto">
          <a:xfrm>
            <a:off x="2554288" y="30003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42" name="Oval 42"/>
          <p:cNvSpPr>
            <a:spLocks noChangeArrowheads="1"/>
          </p:cNvSpPr>
          <p:nvPr/>
        </p:nvSpPr>
        <p:spPr bwMode="auto">
          <a:xfrm>
            <a:off x="3124200" y="3505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43" name="Oval 43"/>
          <p:cNvSpPr>
            <a:spLocks noChangeArrowheads="1"/>
          </p:cNvSpPr>
          <p:nvPr/>
        </p:nvSpPr>
        <p:spPr bwMode="auto">
          <a:xfrm>
            <a:off x="2824163" y="34115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44" name="Oval 44"/>
          <p:cNvSpPr>
            <a:spLocks noChangeArrowheads="1"/>
          </p:cNvSpPr>
          <p:nvPr/>
        </p:nvSpPr>
        <p:spPr bwMode="auto">
          <a:xfrm>
            <a:off x="2751138" y="32178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665645" name="Oval 45"/>
          <p:cNvSpPr>
            <a:spLocks noChangeArrowheads="1"/>
          </p:cNvSpPr>
          <p:nvPr/>
        </p:nvSpPr>
        <p:spPr bwMode="auto">
          <a:xfrm>
            <a:off x="2971800" y="3276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46" name="Oval 46"/>
          <p:cNvSpPr>
            <a:spLocks noChangeArrowheads="1"/>
          </p:cNvSpPr>
          <p:nvPr/>
        </p:nvSpPr>
        <p:spPr bwMode="auto">
          <a:xfrm>
            <a:off x="2971800" y="3581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47" name="Oval 47"/>
          <p:cNvSpPr>
            <a:spLocks noChangeArrowheads="1"/>
          </p:cNvSpPr>
          <p:nvPr/>
        </p:nvSpPr>
        <p:spPr bwMode="auto">
          <a:xfrm>
            <a:off x="2836863" y="32813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48" name="Oval 48"/>
          <p:cNvSpPr>
            <a:spLocks noChangeArrowheads="1"/>
          </p:cNvSpPr>
          <p:nvPr/>
        </p:nvSpPr>
        <p:spPr bwMode="auto">
          <a:xfrm>
            <a:off x="2895600" y="3124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49" name="Oval 49"/>
          <p:cNvSpPr>
            <a:spLocks noChangeArrowheads="1"/>
          </p:cNvSpPr>
          <p:nvPr/>
        </p:nvSpPr>
        <p:spPr bwMode="auto">
          <a:xfrm>
            <a:off x="3429000" y="3733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50" name="Oval 50"/>
          <p:cNvSpPr>
            <a:spLocks noChangeArrowheads="1"/>
          </p:cNvSpPr>
          <p:nvPr/>
        </p:nvSpPr>
        <p:spPr bwMode="auto">
          <a:xfrm>
            <a:off x="3200400" y="3657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51" name="Oval 51"/>
          <p:cNvSpPr>
            <a:spLocks noChangeArrowheads="1"/>
          </p:cNvSpPr>
          <p:nvPr/>
        </p:nvSpPr>
        <p:spPr bwMode="auto">
          <a:xfrm>
            <a:off x="3200400" y="3505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52" name="Oval 52"/>
          <p:cNvSpPr>
            <a:spLocks noChangeArrowheads="1"/>
          </p:cNvSpPr>
          <p:nvPr/>
        </p:nvSpPr>
        <p:spPr bwMode="auto">
          <a:xfrm>
            <a:off x="3117850" y="37877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53" name="Oval 53"/>
          <p:cNvSpPr>
            <a:spLocks noChangeArrowheads="1"/>
          </p:cNvSpPr>
          <p:nvPr/>
        </p:nvSpPr>
        <p:spPr bwMode="auto">
          <a:xfrm>
            <a:off x="3505200" y="3530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54" name="Oval 54"/>
          <p:cNvSpPr>
            <a:spLocks noChangeArrowheads="1"/>
          </p:cNvSpPr>
          <p:nvPr/>
        </p:nvSpPr>
        <p:spPr bwMode="auto">
          <a:xfrm>
            <a:off x="3200400" y="3276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55" name="Oval 55"/>
          <p:cNvSpPr>
            <a:spLocks noChangeArrowheads="1"/>
          </p:cNvSpPr>
          <p:nvPr/>
        </p:nvSpPr>
        <p:spPr bwMode="auto">
          <a:xfrm>
            <a:off x="3111500" y="40814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56" name="Oval 56"/>
          <p:cNvSpPr>
            <a:spLocks noChangeArrowheads="1"/>
          </p:cNvSpPr>
          <p:nvPr/>
        </p:nvSpPr>
        <p:spPr bwMode="auto">
          <a:xfrm>
            <a:off x="3021013" y="40671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57" name="Oval 57"/>
          <p:cNvSpPr>
            <a:spLocks noChangeArrowheads="1"/>
          </p:cNvSpPr>
          <p:nvPr/>
        </p:nvSpPr>
        <p:spPr bwMode="auto">
          <a:xfrm>
            <a:off x="3432175" y="39719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58" name="Oval 58"/>
          <p:cNvSpPr>
            <a:spLocks noChangeArrowheads="1"/>
          </p:cNvSpPr>
          <p:nvPr/>
        </p:nvSpPr>
        <p:spPr bwMode="auto">
          <a:xfrm>
            <a:off x="3194050" y="4572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59" name="Oval 59"/>
          <p:cNvSpPr>
            <a:spLocks noChangeArrowheads="1"/>
          </p:cNvSpPr>
          <p:nvPr/>
        </p:nvSpPr>
        <p:spPr bwMode="auto">
          <a:xfrm>
            <a:off x="3352800" y="3429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60" name="Oval 60"/>
          <p:cNvSpPr>
            <a:spLocks noChangeArrowheads="1"/>
          </p:cNvSpPr>
          <p:nvPr/>
        </p:nvSpPr>
        <p:spPr bwMode="auto">
          <a:xfrm>
            <a:off x="3001963" y="33686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61" name="Oval 61"/>
          <p:cNvSpPr>
            <a:spLocks noChangeArrowheads="1"/>
          </p:cNvSpPr>
          <p:nvPr/>
        </p:nvSpPr>
        <p:spPr bwMode="auto">
          <a:xfrm>
            <a:off x="3086100" y="42545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62" name="Oval 62"/>
          <p:cNvSpPr>
            <a:spLocks noChangeArrowheads="1"/>
          </p:cNvSpPr>
          <p:nvPr/>
        </p:nvSpPr>
        <p:spPr bwMode="auto">
          <a:xfrm>
            <a:off x="2978150" y="4191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63" name="Oval 63"/>
          <p:cNvSpPr>
            <a:spLocks noChangeArrowheads="1"/>
          </p:cNvSpPr>
          <p:nvPr/>
        </p:nvSpPr>
        <p:spPr bwMode="auto">
          <a:xfrm>
            <a:off x="2932113" y="39830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64" name="Oval 64"/>
          <p:cNvSpPr>
            <a:spLocks noChangeArrowheads="1"/>
          </p:cNvSpPr>
          <p:nvPr/>
        </p:nvSpPr>
        <p:spPr bwMode="auto">
          <a:xfrm>
            <a:off x="2901950" y="42560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65" name="Oval 65"/>
          <p:cNvSpPr>
            <a:spLocks noChangeArrowheads="1"/>
          </p:cNvSpPr>
          <p:nvPr/>
        </p:nvSpPr>
        <p:spPr bwMode="auto">
          <a:xfrm>
            <a:off x="2971800" y="4343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66" name="Oval 66"/>
          <p:cNvSpPr>
            <a:spLocks noChangeArrowheads="1"/>
          </p:cNvSpPr>
          <p:nvPr/>
        </p:nvSpPr>
        <p:spPr bwMode="auto">
          <a:xfrm>
            <a:off x="2832100" y="40814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67" name="Oval 67"/>
          <p:cNvSpPr>
            <a:spLocks noChangeArrowheads="1"/>
          </p:cNvSpPr>
          <p:nvPr/>
        </p:nvSpPr>
        <p:spPr bwMode="auto">
          <a:xfrm>
            <a:off x="2743200" y="3810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68" name="Oval 68"/>
          <p:cNvSpPr>
            <a:spLocks noChangeArrowheads="1"/>
          </p:cNvSpPr>
          <p:nvPr/>
        </p:nvSpPr>
        <p:spPr bwMode="auto">
          <a:xfrm>
            <a:off x="2895600" y="5029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69" name="Oval 69"/>
          <p:cNvSpPr>
            <a:spLocks noChangeArrowheads="1"/>
          </p:cNvSpPr>
          <p:nvPr/>
        </p:nvSpPr>
        <p:spPr bwMode="auto">
          <a:xfrm>
            <a:off x="3200400" y="5257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70" name="Oval 70"/>
          <p:cNvSpPr>
            <a:spLocks noChangeArrowheads="1"/>
          </p:cNvSpPr>
          <p:nvPr/>
        </p:nvSpPr>
        <p:spPr bwMode="auto">
          <a:xfrm>
            <a:off x="3200400" y="5334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71" name="Oval 71"/>
          <p:cNvSpPr>
            <a:spLocks noChangeArrowheads="1"/>
          </p:cNvSpPr>
          <p:nvPr/>
        </p:nvSpPr>
        <p:spPr bwMode="auto">
          <a:xfrm>
            <a:off x="4191000" y="4724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72" name="Oval 72"/>
          <p:cNvSpPr>
            <a:spLocks noChangeArrowheads="1"/>
          </p:cNvSpPr>
          <p:nvPr/>
        </p:nvSpPr>
        <p:spPr bwMode="auto">
          <a:xfrm>
            <a:off x="4267200" y="4953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73" name="Oval 73"/>
          <p:cNvSpPr>
            <a:spLocks noChangeArrowheads="1"/>
          </p:cNvSpPr>
          <p:nvPr/>
        </p:nvSpPr>
        <p:spPr bwMode="auto">
          <a:xfrm>
            <a:off x="2911475" y="36925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74" name="Oval 74"/>
          <p:cNvSpPr>
            <a:spLocks noChangeArrowheads="1"/>
          </p:cNvSpPr>
          <p:nvPr/>
        </p:nvSpPr>
        <p:spPr bwMode="auto">
          <a:xfrm>
            <a:off x="2794000" y="3581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75" name="Oval 75"/>
          <p:cNvSpPr>
            <a:spLocks noChangeArrowheads="1"/>
          </p:cNvSpPr>
          <p:nvPr/>
        </p:nvSpPr>
        <p:spPr bwMode="auto">
          <a:xfrm>
            <a:off x="2613025" y="36972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76" name="Oval 76"/>
          <p:cNvSpPr>
            <a:spLocks noChangeArrowheads="1"/>
          </p:cNvSpPr>
          <p:nvPr/>
        </p:nvSpPr>
        <p:spPr bwMode="auto">
          <a:xfrm>
            <a:off x="2746375" y="37004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77" name="Oval 77"/>
          <p:cNvSpPr>
            <a:spLocks noChangeArrowheads="1"/>
          </p:cNvSpPr>
          <p:nvPr/>
        </p:nvSpPr>
        <p:spPr bwMode="auto">
          <a:xfrm>
            <a:off x="2743200" y="3886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78" name="Oval 78"/>
          <p:cNvSpPr>
            <a:spLocks noChangeArrowheads="1"/>
          </p:cNvSpPr>
          <p:nvPr/>
        </p:nvSpPr>
        <p:spPr bwMode="auto">
          <a:xfrm>
            <a:off x="2720975" y="38989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79" name="Oval 79"/>
          <p:cNvSpPr>
            <a:spLocks noChangeArrowheads="1"/>
          </p:cNvSpPr>
          <p:nvPr/>
        </p:nvSpPr>
        <p:spPr bwMode="auto">
          <a:xfrm>
            <a:off x="2532063" y="34718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80" name="Oval 80"/>
          <p:cNvSpPr>
            <a:spLocks noChangeArrowheads="1"/>
          </p:cNvSpPr>
          <p:nvPr/>
        </p:nvSpPr>
        <p:spPr bwMode="auto">
          <a:xfrm>
            <a:off x="2659063" y="38179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81" name="Oval 81"/>
          <p:cNvSpPr>
            <a:spLocks noChangeArrowheads="1"/>
          </p:cNvSpPr>
          <p:nvPr/>
        </p:nvSpPr>
        <p:spPr bwMode="auto">
          <a:xfrm>
            <a:off x="2819400" y="38052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82" name="Oval 82"/>
          <p:cNvSpPr>
            <a:spLocks noChangeArrowheads="1"/>
          </p:cNvSpPr>
          <p:nvPr/>
        </p:nvSpPr>
        <p:spPr bwMode="auto">
          <a:xfrm>
            <a:off x="2979738" y="38830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83" name="Oval 83"/>
          <p:cNvSpPr>
            <a:spLocks noChangeArrowheads="1"/>
          </p:cNvSpPr>
          <p:nvPr/>
        </p:nvSpPr>
        <p:spPr bwMode="auto">
          <a:xfrm>
            <a:off x="2609850" y="31623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84" name="Oval 84"/>
          <p:cNvSpPr>
            <a:spLocks noChangeArrowheads="1"/>
          </p:cNvSpPr>
          <p:nvPr/>
        </p:nvSpPr>
        <p:spPr bwMode="auto">
          <a:xfrm>
            <a:off x="2557463" y="33448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85" name="Oval 85"/>
          <p:cNvSpPr>
            <a:spLocks noChangeArrowheads="1"/>
          </p:cNvSpPr>
          <p:nvPr/>
        </p:nvSpPr>
        <p:spPr bwMode="auto">
          <a:xfrm>
            <a:off x="2667000" y="3276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86" name="Oval 86"/>
          <p:cNvSpPr>
            <a:spLocks noChangeArrowheads="1"/>
          </p:cNvSpPr>
          <p:nvPr/>
        </p:nvSpPr>
        <p:spPr bwMode="auto">
          <a:xfrm>
            <a:off x="2824163" y="30480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87" name="Oval 87"/>
          <p:cNvSpPr>
            <a:spLocks noChangeArrowheads="1"/>
          </p:cNvSpPr>
          <p:nvPr/>
        </p:nvSpPr>
        <p:spPr bwMode="auto">
          <a:xfrm>
            <a:off x="2708275" y="30321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88" name="Oval 88"/>
          <p:cNvSpPr>
            <a:spLocks noChangeArrowheads="1"/>
          </p:cNvSpPr>
          <p:nvPr/>
        </p:nvSpPr>
        <p:spPr bwMode="auto">
          <a:xfrm>
            <a:off x="2601913" y="30749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89" name="Oval 89"/>
          <p:cNvSpPr>
            <a:spLocks noChangeArrowheads="1"/>
          </p:cNvSpPr>
          <p:nvPr/>
        </p:nvSpPr>
        <p:spPr bwMode="auto">
          <a:xfrm>
            <a:off x="2641600" y="3429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90" name="Oval 90"/>
          <p:cNvSpPr>
            <a:spLocks noChangeArrowheads="1"/>
          </p:cNvSpPr>
          <p:nvPr/>
        </p:nvSpPr>
        <p:spPr bwMode="auto">
          <a:xfrm>
            <a:off x="2590800" y="3276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91" name="Oval 91"/>
          <p:cNvSpPr>
            <a:spLocks noChangeArrowheads="1"/>
          </p:cNvSpPr>
          <p:nvPr/>
        </p:nvSpPr>
        <p:spPr bwMode="auto">
          <a:xfrm>
            <a:off x="2667000" y="3048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92" name="Oval 92"/>
          <p:cNvSpPr>
            <a:spLocks noChangeArrowheads="1"/>
          </p:cNvSpPr>
          <p:nvPr/>
        </p:nvSpPr>
        <p:spPr bwMode="auto">
          <a:xfrm>
            <a:off x="2895600" y="2971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93" name="Oval 93"/>
          <p:cNvSpPr>
            <a:spLocks noChangeArrowheads="1"/>
          </p:cNvSpPr>
          <p:nvPr/>
        </p:nvSpPr>
        <p:spPr bwMode="auto">
          <a:xfrm>
            <a:off x="2981325" y="3048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94" name="Oval 94"/>
          <p:cNvSpPr>
            <a:spLocks noChangeArrowheads="1"/>
          </p:cNvSpPr>
          <p:nvPr/>
        </p:nvSpPr>
        <p:spPr bwMode="auto">
          <a:xfrm>
            <a:off x="3048000" y="3124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95" name="Oval 95"/>
          <p:cNvSpPr>
            <a:spLocks noChangeArrowheads="1"/>
          </p:cNvSpPr>
          <p:nvPr/>
        </p:nvSpPr>
        <p:spPr bwMode="auto">
          <a:xfrm>
            <a:off x="2816225" y="29241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96" name="Oval 96"/>
          <p:cNvSpPr>
            <a:spLocks noChangeArrowheads="1"/>
          </p:cNvSpPr>
          <p:nvPr/>
        </p:nvSpPr>
        <p:spPr bwMode="auto">
          <a:xfrm>
            <a:off x="2474913" y="29797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97" name="Oval 97"/>
          <p:cNvSpPr>
            <a:spLocks noChangeArrowheads="1"/>
          </p:cNvSpPr>
          <p:nvPr/>
        </p:nvSpPr>
        <p:spPr bwMode="auto">
          <a:xfrm>
            <a:off x="2276475" y="26828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98" name="Oval 98"/>
          <p:cNvSpPr>
            <a:spLocks noChangeArrowheads="1"/>
          </p:cNvSpPr>
          <p:nvPr/>
        </p:nvSpPr>
        <p:spPr bwMode="auto">
          <a:xfrm>
            <a:off x="2322513" y="27940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99" name="Oval 99"/>
          <p:cNvSpPr>
            <a:spLocks noChangeArrowheads="1"/>
          </p:cNvSpPr>
          <p:nvPr/>
        </p:nvSpPr>
        <p:spPr bwMode="auto">
          <a:xfrm>
            <a:off x="2381250" y="27225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00" name="Oval 100"/>
          <p:cNvSpPr>
            <a:spLocks noChangeArrowheads="1"/>
          </p:cNvSpPr>
          <p:nvPr/>
        </p:nvSpPr>
        <p:spPr bwMode="auto">
          <a:xfrm>
            <a:off x="2009775" y="25019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01" name="Oval 101"/>
          <p:cNvSpPr>
            <a:spLocks noChangeArrowheads="1"/>
          </p:cNvSpPr>
          <p:nvPr/>
        </p:nvSpPr>
        <p:spPr bwMode="auto">
          <a:xfrm>
            <a:off x="1982788" y="22891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02" name="Oval 102"/>
          <p:cNvSpPr>
            <a:spLocks noChangeArrowheads="1"/>
          </p:cNvSpPr>
          <p:nvPr/>
        </p:nvSpPr>
        <p:spPr bwMode="auto">
          <a:xfrm>
            <a:off x="2041525" y="22701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03" name="Oval 103"/>
          <p:cNvSpPr>
            <a:spLocks noChangeArrowheads="1"/>
          </p:cNvSpPr>
          <p:nvPr/>
        </p:nvSpPr>
        <p:spPr bwMode="auto">
          <a:xfrm>
            <a:off x="1963738" y="24780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04" name="Oval 104"/>
          <p:cNvSpPr>
            <a:spLocks noChangeArrowheads="1"/>
          </p:cNvSpPr>
          <p:nvPr/>
        </p:nvSpPr>
        <p:spPr bwMode="auto">
          <a:xfrm>
            <a:off x="2089150" y="25781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05" name="Oval 105"/>
          <p:cNvSpPr>
            <a:spLocks noChangeArrowheads="1"/>
          </p:cNvSpPr>
          <p:nvPr/>
        </p:nvSpPr>
        <p:spPr bwMode="auto">
          <a:xfrm>
            <a:off x="2078038" y="21621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06" name="Oval 106"/>
          <p:cNvSpPr>
            <a:spLocks noChangeArrowheads="1"/>
          </p:cNvSpPr>
          <p:nvPr/>
        </p:nvSpPr>
        <p:spPr bwMode="auto">
          <a:xfrm>
            <a:off x="2109788" y="25860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07" name="Oval 107"/>
          <p:cNvSpPr>
            <a:spLocks noChangeArrowheads="1"/>
          </p:cNvSpPr>
          <p:nvPr/>
        </p:nvSpPr>
        <p:spPr bwMode="auto">
          <a:xfrm>
            <a:off x="2171700" y="26511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08" name="Oval 108"/>
          <p:cNvSpPr>
            <a:spLocks noChangeArrowheads="1"/>
          </p:cNvSpPr>
          <p:nvPr/>
        </p:nvSpPr>
        <p:spPr bwMode="auto">
          <a:xfrm>
            <a:off x="2120900" y="22383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09" name="Oval 109"/>
          <p:cNvSpPr>
            <a:spLocks noChangeArrowheads="1"/>
          </p:cNvSpPr>
          <p:nvPr/>
        </p:nvSpPr>
        <p:spPr bwMode="auto">
          <a:xfrm>
            <a:off x="1931988" y="21685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10" name="Oval 110"/>
          <p:cNvSpPr>
            <a:spLocks noChangeArrowheads="1"/>
          </p:cNvSpPr>
          <p:nvPr/>
        </p:nvSpPr>
        <p:spPr bwMode="auto">
          <a:xfrm>
            <a:off x="2225675" y="2590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11" name="Oval 111"/>
          <p:cNvSpPr>
            <a:spLocks noChangeArrowheads="1"/>
          </p:cNvSpPr>
          <p:nvPr/>
        </p:nvSpPr>
        <p:spPr bwMode="auto">
          <a:xfrm>
            <a:off x="2089150" y="23050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12" name="Oval 112"/>
          <p:cNvSpPr>
            <a:spLocks noChangeArrowheads="1"/>
          </p:cNvSpPr>
          <p:nvPr/>
        </p:nvSpPr>
        <p:spPr bwMode="auto">
          <a:xfrm>
            <a:off x="2097088" y="24384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13" name="Oval 113"/>
          <p:cNvSpPr>
            <a:spLocks noChangeArrowheads="1"/>
          </p:cNvSpPr>
          <p:nvPr/>
        </p:nvSpPr>
        <p:spPr bwMode="auto">
          <a:xfrm>
            <a:off x="2286000" y="2514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14" name="Oval 114"/>
          <p:cNvSpPr>
            <a:spLocks noChangeArrowheads="1"/>
          </p:cNvSpPr>
          <p:nvPr/>
        </p:nvSpPr>
        <p:spPr bwMode="auto">
          <a:xfrm>
            <a:off x="1800225" y="20224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15" name="Oval 115"/>
          <p:cNvSpPr>
            <a:spLocks noChangeArrowheads="1"/>
          </p:cNvSpPr>
          <p:nvPr/>
        </p:nvSpPr>
        <p:spPr bwMode="auto">
          <a:xfrm>
            <a:off x="2033588" y="20653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16" name="Oval 116"/>
          <p:cNvSpPr>
            <a:spLocks noChangeArrowheads="1"/>
          </p:cNvSpPr>
          <p:nvPr/>
        </p:nvSpPr>
        <p:spPr bwMode="auto">
          <a:xfrm>
            <a:off x="1816100" y="21717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17" name="Oval 117"/>
          <p:cNvSpPr>
            <a:spLocks noChangeArrowheads="1"/>
          </p:cNvSpPr>
          <p:nvPr/>
        </p:nvSpPr>
        <p:spPr bwMode="auto">
          <a:xfrm>
            <a:off x="1962150" y="2362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18" name="Oval 118"/>
          <p:cNvSpPr>
            <a:spLocks noChangeArrowheads="1"/>
          </p:cNvSpPr>
          <p:nvPr/>
        </p:nvSpPr>
        <p:spPr bwMode="auto">
          <a:xfrm>
            <a:off x="1990725" y="17700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19" name="Oval 119"/>
          <p:cNvSpPr>
            <a:spLocks noChangeArrowheads="1"/>
          </p:cNvSpPr>
          <p:nvPr/>
        </p:nvSpPr>
        <p:spPr bwMode="auto">
          <a:xfrm>
            <a:off x="1824038" y="15843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20" name="Oval 120"/>
          <p:cNvSpPr>
            <a:spLocks noChangeArrowheads="1"/>
          </p:cNvSpPr>
          <p:nvPr/>
        </p:nvSpPr>
        <p:spPr bwMode="auto">
          <a:xfrm>
            <a:off x="2000250" y="14763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21" name="Oval 121"/>
          <p:cNvSpPr>
            <a:spLocks noChangeArrowheads="1"/>
          </p:cNvSpPr>
          <p:nvPr/>
        </p:nvSpPr>
        <p:spPr bwMode="auto">
          <a:xfrm>
            <a:off x="2062163" y="16922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22" name="Oval 122"/>
          <p:cNvSpPr>
            <a:spLocks noChangeArrowheads="1"/>
          </p:cNvSpPr>
          <p:nvPr/>
        </p:nvSpPr>
        <p:spPr bwMode="auto">
          <a:xfrm>
            <a:off x="2111375" y="17986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23" name="Oval 123"/>
          <p:cNvSpPr>
            <a:spLocks noChangeArrowheads="1"/>
          </p:cNvSpPr>
          <p:nvPr/>
        </p:nvSpPr>
        <p:spPr bwMode="auto">
          <a:xfrm>
            <a:off x="2522538" y="16970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24" name="Oval 124"/>
          <p:cNvSpPr>
            <a:spLocks noChangeArrowheads="1"/>
          </p:cNvSpPr>
          <p:nvPr/>
        </p:nvSpPr>
        <p:spPr bwMode="auto">
          <a:xfrm>
            <a:off x="1941513" y="19510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25" name="Oval 125"/>
          <p:cNvSpPr>
            <a:spLocks noChangeArrowheads="1"/>
          </p:cNvSpPr>
          <p:nvPr/>
        </p:nvSpPr>
        <p:spPr bwMode="auto">
          <a:xfrm>
            <a:off x="1803400" y="18224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26" name="Oval 126"/>
          <p:cNvSpPr>
            <a:spLocks noChangeArrowheads="1"/>
          </p:cNvSpPr>
          <p:nvPr/>
        </p:nvSpPr>
        <p:spPr bwMode="auto">
          <a:xfrm>
            <a:off x="2219325" y="16414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27" name="Oval 127"/>
          <p:cNvSpPr>
            <a:spLocks noChangeArrowheads="1"/>
          </p:cNvSpPr>
          <p:nvPr/>
        </p:nvSpPr>
        <p:spPr bwMode="auto">
          <a:xfrm>
            <a:off x="1897063" y="20462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28" name="Oval 128"/>
          <p:cNvSpPr>
            <a:spLocks noChangeArrowheads="1"/>
          </p:cNvSpPr>
          <p:nvPr/>
        </p:nvSpPr>
        <p:spPr bwMode="auto">
          <a:xfrm>
            <a:off x="2665413" y="19002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29" name="Oval 129"/>
          <p:cNvSpPr>
            <a:spLocks noChangeArrowheads="1"/>
          </p:cNvSpPr>
          <p:nvPr/>
        </p:nvSpPr>
        <p:spPr bwMode="auto">
          <a:xfrm>
            <a:off x="2601913" y="18161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30" name="Oval 130"/>
          <p:cNvSpPr>
            <a:spLocks noChangeArrowheads="1"/>
          </p:cNvSpPr>
          <p:nvPr/>
        </p:nvSpPr>
        <p:spPr bwMode="auto">
          <a:xfrm>
            <a:off x="2181225" y="21129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31" name="Oval 131"/>
          <p:cNvSpPr>
            <a:spLocks noChangeArrowheads="1"/>
          </p:cNvSpPr>
          <p:nvPr/>
        </p:nvSpPr>
        <p:spPr bwMode="auto">
          <a:xfrm>
            <a:off x="2293938" y="20605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32" name="Oval 132"/>
          <p:cNvSpPr>
            <a:spLocks noChangeArrowheads="1"/>
          </p:cNvSpPr>
          <p:nvPr/>
        </p:nvSpPr>
        <p:spPr bwMode="auto">
          <a:xfrm>
            <a:off x="2074863" y="9826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33" name="Oval 133"/>
          <p:cNvSpPr>
            <a:spLocks noChangeArrowheads="1"/>
          </p:cNvSpPr>
          <p:nvPr/>
        </p:nvSpPr>
        <p:spPr bwMode="auto">
          <a:xfrm>
            <a:off x="1965325" y="8699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34" name="Oval 134"/>
          <p:cNvSpPr>
            <a:spLocks noChangeArrowheads="1"/>
          </p:cNvSpPr>
          <p:nvPr/>
        </p:nvSpPr>
        <p:spPr bwMode="auto">
          <a:xfrm>
            <a:off x="2438400" y="1295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35" name="Oval 135"/>
          <p:cNvSpPr>
            <a:spLocks noChangeArrowheads="1"/>
          </p:cNvSpPr>
          <p:nvPr/>
        </p:nvSpPr>
        <p:spPr bwMode="auto">
          <a:xfrm>
            <a:off x="2074863" y="13763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36" name="Oval 136"/>
          <p:cNvSpPr>
            <a:spLocks noChangeArrowheads="1"/>
          </p:cNvSpPr>
          <p:nvPr/>
        </p:nvSpPr>
        <p:spPr bwMode="auto">
          <a:xfrm>
            <a:off x="2209800" y="1447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37" name="Oval 137"/>
          <p:cNvSpPr>
            <a:spLocks noChangeArrowheads="1"/>
          </p:cNvSpPr>
          <p:nvPr/>
        </p:nvSpPr>
        <p:spPr bwMode="auto">
          <a:xfrm>
            <a:off x="2971800" y="762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38" name="Oval 138"/>
          <p:cNvSpPr>
            <a:spLocks noChangeArrowheads="1"/>
          </p:cNvSpPr>
          <p:nvPr/>
        </p:nvSpPr>
        <p:spPr bwMode="auto">
          <a:xfrm>
            <a:off x="1974850" y="12573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39" name="Oval 139"/>
          <p:cNvSpPr>
            <a:spLocks noChangeArrowheads="1"/>
          </p:cNvSpPr>
          <p:nvPr/>
        </p:nvSpPr>
        <p:spPr bwMode="auto">
          <a:xfrm>
            <a:off x="2095500" y="11239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40" name="Oval 140"/>
          <p:cNvSpPr>
            <a:spLocks noChangeArrowheads="1"/>
          </p:cNvSpPr>
          <p:nvPr/>
        </p:nvSpPr>
        <p:spPr bwMode="auto">
          <a:xfrm>
            <a:off x="2093913" y="15382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41" name="Oval 141"/>
          <p:cNvSpPr>
            <a:spLocks noChangeArrowheads="1"/>
          </p:cNvSpPr>
          <p:nvPr/>
        </p:nvSpPr>
        <p:spPr bwMode="auto">
          <a:xfrm>
            <a:off x="1797050" y="17145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42" name="Oval 142"/>
          <p:cNvSpPr>
            <a:spLocks noChangeArrowheads="1"/>
          </p:cNvSpPr>
          <p:nvPr/>
        </p:nvSpPr>
        <p:spPr bwMode="auto">
          <a:xfrm>
            <a:off x="1954213" y="18478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43" name="Oval 143"/>
          <p:cNvSpPr>
            <a:spLocks noChangeArrowheads="1"/>
          </p:cNvSpPr>
          <p:nvPr/>
        </p:nvSpPr>
        <p:spPr bwMode="auto">
          <a:xfrm>
            <a:off x="2514600" y="1524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44" name="Oval 144"/>
          <p:cNvSpPr>
            <a:spLocks noChangeArrowheads="1"/>
          </p:cNvSpPr>
          <p:nvPr/>
        </p:nvSpPr>
        <p:spPr bwMode="auto">
          <a:xfrm>
            <a:off x="2355850" y="15684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45" name="Oval 145"/>
          <p:cNvSpPr>
            <a:spLocks noChangeArrowheads="1"/>
          </p:cNvSpPr>
          <p:nvPr/>
        </p:nvSpPr>
        <p:spPr bwMode="auto">
          <a:xfrm>
            <a:off x="2160588" y="12461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46" name="Oval 146"/>
          <p:cNvSpPr>
            <a:spLocks noChangeArrowheads="1"/>
          </p:cNvSpPr>
          <p:nvPr/>
        </p:nvSpPr>
        <p:spPr bwMode="auto">
          <a:xfrm>
            <a:off x="2154238" y="19050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47" name="Oval 147"/>
          <p:cNvSpPr>
            <a:spLocks noChangeArrowheads="1"/>
          </p:cNvSpPr>
          <p:nvPr/>
        </p:nvSpPr>
        <p:spPr bwMode="auto">
          <a:xfrm>
            <a:off x="1912938" y="7381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48" name="Oval 148"/>
          <p:cNvSpPr>
            <a:spLocks noChangeArrowheads="1"/>
          </p:cNvSpPr>
          <p:nvPr/>
        </p:nvSpPr>
        <p:spPr bwMode="auto">
          <a:xfrm>
            <a:off x="3276600" y="1066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49" name="Oval 149"/>
          <p:cNvSpPr>
            <a:spLocks noChangeArrowheads="1"/>
          </p:cNvSpPr>
          <p:nvPr/>
        </p:nvSpPr>
        <p:spPr bwMode="auto">
          <a:xfrm>
            <a:off x="3581400" y="762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50" name="Oval 150"/>
          <p:cNvSpPr>
            <a:spLocks noChangeArrowheads="1"/>
          </p:cNvSpPr>
          <p:nvPr/>
        </p:nvSpPr>
        <p:spPr bwMode="auto">
          <a:xfrm>
            <a:off x="2667000" y="457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51" name="Oval 151"/>
          <p:cNvSpPr>
            <a:spLocks noChangeArrowheads="1"/>
          </p:cNvSpPr>
          <p:nvPr/>
        </p:nvSpPr>
        <p:spPr bwMode="auto">
          <a:xfrm>
            <a:off x="2959100" y="27130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52" name="Oval 152"/>
          <p:cNvSpPr>
            <a:spLocks noChangeArrowheads="1"/>
          </p:cNvSpPr>
          <p:nvPr/>
        </p:nvSpPr>
        <p:spPr bwMode="auto">
          <a:xfrm>
            <a:off x="2979738" y="28035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53" name="Oval 153"/>
          <p:cNvSpPr>
            <a:spLocks noChangeArrowheads="1"/>
          </p:cNvSpPr>
          <p:nvPr/>
        </p:nvSpPr>
        <p:spPr bwMode="auto">
          <a:xfrm>
            <a:off x="2832100" y="28479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54" name="Oval 154"/>
          <p:cNvSpPr>
            <a:spLocks noChangeArrowheads="1"/>
          </p:cNvSpPr>
          <p:nvPr/>
        </p:nvSpPr>
        <p:spPr bwMode="auto">
          <a:xfrm>
            <a:off x="2532063" y="19891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55" name="Oval 155"/>
          <p:cNvSpPr>
            <a:spLocks noChangeArrowheads="1"/>
          </p:cNvSpPr>
          <p:nvPr/>
        </p:nvSpPr>
        <p:spPr bwMode="auto">
          <a:xfrm>
            <a:off x="2554288" y="21399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56" name="Oval 156"/>
          <p:cNvSpPr>
            <a:spLocks noChangeArrowheads="1"/>
          </p:cNvSpPr>
          <p:nvPr/>
        </p:nvSpPr>
        <p:spPr bwMode="auto">
          <a:xfrm>
            <a:off x="3733800" y="5410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57" name="Oval 157"/>
          <p:cNvSpPr>
            <a:spLocks noChangeArrowheads="1"/>
          </p:cNvSpPr>
          <p:nvPr/>
        </p:nvSpPr>
        <p:spPr bwMode="auto">
          <a:xfrm>
            <a:off x="1884363" y="14684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58" name="Oval 158"/>
          <p:cNvSpPr>
            <a:spLocks noChangeArrowheads="1"/>
          </p:cNvSpPr>
          <p:nvPr/>
        </p:nvSpPr>
        <p:spPr bwMode="auto">
          <a:xfrm>
            <a:off x="715963" y="23907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59" name="Oval 159"/>
          <p:cNvSpPr>
            <a:spLocks noChangeArrowheads="1"/>
          </p:cNvSpPr>
          <p:nvPr/>
        </p:nvSpPr>
        <p:spPr bwMode="auto">
          <a:xfrm>
            <a:off x="1295400" y="914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60" name="Oval 160"/>
          <p:cNvSpPr>
            <a:spLocks noChangeArrowheads="1"/>
          </p:cNvSpPr>
          <p:nvPr/>
        </p:nvSpPr>
        <p:spPr bwMode="auto">
          <a:xfrm>
            <a:off x="1703388" y="18542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61" name="Oval 161"/>
          <p:cNvSpPr>
            <a:spLocks noChangeArrowheads="1"/>
          </p:cNvSpPr>
          <p:nvPr/>
        </p:nvSpPr>
        <p:spPr bwMode="auto">
          <a:xfrm>
            <a:off x="3378200" y="3581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62" name="Oval 162"/>
          <p:cNvSpPr>
            <a:spLocks noChangeArrowheads="1"/>
          </p:cNvSpPr>
          <p:nvPr/>
        </p:nvSpPr>
        <p:spPr bwMode="auto">
          <a:xfrm>
            <a:off x="2405063" y="28702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63" name="Oval 163"/>
          <p:cNvSpPr>
            <a:spLocks noChangeArrowheads="1"/>
          </p:cNvSpPr>
          <p:nvPr/>
        </p:nvSpPr>
        <p:spPr bwMode="auto">
          <a:xfrm>
            <a:off x="2490788" y="29210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64" name="Oval 164"/>
          <p:cNvSpPr>
            <a:spLocks noChangeArrowheads="1"/>
          </p:cNvSpPr>
          <p:nvPr/>
        </p:nvSpPr>
        <p:spPr bwMode="auto">
          <a:xfrm>
            <a:off x="2655888" y="33432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65" name="Oval 165"/>
          <p:cNvSpPr>
            <a:spLocks noChangeArrowheads="1"/>
          </p:cNvSpPr>
          <p:nvPr/>
        </p:nvSpPr>
        <p:spPr bwMode="auto">
          <a:xfrm>
            <a:off x="2892425" y="33655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66" name="Oval 166"/>
          <p:cNvSpPr>
            <a:spLocks noChangeArrowheads="1"/>
          </p:cNvSpPr>
          <p:nvPr/>
        </p:nvSpPr>
        <p:spPr bwMode="auto">
          <a:xfrm>
            <a:off x="3055938" y="52244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67" name="Oval 167"/>
          <p:cNvSpPr>
            <a:spLocks noChangeArrowheads="1"/>
          </p:cNvSpPr>
          <p:nvPr/>
        </p:nvSpPr>
        <p:spPr bwMode="auto">
          <a:xfrm>
            <a:off x="4999038" y="33528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68" name="Oval 168"/>
          <p:cNvSpPr>
            <a:spLocks noChangeArrowheads="1"/>
          </p:cNvSpPr>
          <p:nvPr/>
        </p:nvSpPr>
        <p:spPr bwMode="auto">
          <a:xfrm>
            <a:off x="4813300" y="33147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69" name="Oval 169"/>
          <p:cNvSpPr>
            <a:spLocks noChangeArrowheads="1"/>
          </p:cNvSpPr>
          <p:nvPr/>
        </p:nvSpPr>
        <p:spPr bwMode="auto">
          <a:xfrm>
            <a:off x="5334000" y="2971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70" name="Oval 170"/>
          <p:cNvSpPr>
            <a:spLocks noChangeArrowheads="1"/>
          </p:cNvSpPr>
          <p:nvPr/>
        </p:nvSpPr>
        <p:spPr bwMode="auto">
          <a:xfrm>
            <a:off x="6089650" y="10223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71" name="Oval 171"/>
          <p:cNvSpPr>
            <a:spLocks noChangeArrowheads="1"/>
          </p:cNvSpPr>
          <p:nvPr/>
        </p:nvSpPr>
        <p:spPr bwMode="auto">
          <a:xfrm>
            <a:off x="5149850" y="12636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72" name="Oval 172"/>
          <p:cNvSpPr>
            <a:spLocks noChangeArrowheads="1"/>
          </p:cNvSpPr>
          <p:nvPr/>
        </p:nvSpPr>
        <p:spPr bwMode="auto">
          <a:xfrm>
            <a:off x="5435600" y="3327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73" name="Oval 173"/>
          <p:cNvSpPr>
            <a:spLocks noChangeArrowheads="1"/>
          </p:cNvSpPr>
          <p:nvPr/>
        </p:nvSpPr>
        <p:spPr bwMode="auto">
          <a:xfrm>
            <a:off x="4978400" y="30543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74" name="Oval 174"/>
          <p:cNvSpPr>
            <a:spLocks noChangeArrowheads="1"/>
          </p:cNvSpPr>
          <p:nvPr/>
        </p:nvSpPr>
        <p:spPr bwMode="auto">
          <a:xfrm>
            <a:off x="4756150" y="30607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75" name="Oval 175"/>
          <p:cNvSpPr>
            <a:spLocks noChangeArrowheads="1"/>
          </p:cNvSpPr>
          <p:nvPr/>
        </p:nvSpPr>
        <p:spPr bwMode="auto">
          <a:xfrm>
            <a:off x="7092950" y="27114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76" name="Oval 176"/>
          <p:cNvSpPr>
            <a:spLocks noChangeArrowheads="1"/>
          </p:cNvSpPr>
          <p:nvPr/>
        </p:nvSpPr>
        <p:spPr bwMode="auto">
          <a:xfrm>
            <a:off x="7613650" y="29845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77" name="Oval 177"/>
          <p:cNvSpPr>
            <a:spLocks noChangeArrowheads="1"/>
          </p:cNvSpPr>
          <p:nvPr/>
        </p:nvSpPr>
        <p:spPr bwMode="auto">
          <a:xfrm>
            <a:off x="4432300" y="1701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78" name="Oval 178"/>
          <p:cNvSpPr>
            <a:spLocks noChangeArrowheads="1"/>
          </p:cNvSpPr>
          <p:nvPr/>
        </p:nvSpPr>
        <p:spPr bwMode="auto">
          <a:xfrm>
            <a:off x="6940550" y="26098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79" name="Oval 179"/>
          <p:cNvSpPr>
            <a:spLocks noChangeArrowheads="1"/>
          </p:cNvSpPr>
          <p:nvPr/>
        </p:nvSpPr>
        <p:spPr bwMode="auto">
          <a:xfrm>
            <a:off x="7150100" y="28511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80" name="Oval 180"/>
          <p:cNvSpPr>
            <a:spLocks noChangeArrowheads="1"/>
          </p:cNvSpPr>
          <p:nvPr/>
        </p:nvSpPr>
        <p:spPr bwMode="auto">
          <a:xfrm>
            <a:off x="5118100" y="29845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81" name="Oval 181"/>
          <p:cNvSpPr>
            <a:spLocks noChangeArrowheads="1"/>
          </p:cNvSpPr>
          <p:nvPr/>
        </p:nvSpPr>
        <p:spPr bwMode="auto">
          <a:xfrm>
            <a:off x="5410200" y="37909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82" name="Oval 182"/>
          <p:cNvSpPr>
            <a:spLocks noChangeArrowheads="1"/>
          </p:cNvSpPr>
          <p:nvPr/>
        </p:nvSpPr>
        <p:spPr bwMode="auto">
          <a:xfrm>
            <a:off x="5353050" y="35179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83" name="Oval 183"/>
          <p:cNvSpPr>
            <a:spLocks noChangeArrowheads="1"/>
          </p:cNvSpPr>
          <p:nvPr/>
        </p:nvSpPr>
        <p:spPr bwMode="auto">
          <a:xfrm>
            <a:off x="4883150" y="3581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84" name="Oval 184"/>
          <p:cNvSpPr>
            <a:spLocks noChangeArrowheads="1"/>
          </p:cNvSpPr>
          <p:nvPr/>
        </p:nvSpPr>
        <p:spPr bwMode="auto">
          <a:xfrm>
            <a:off x="5257800" y="3352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85" name="Oval 185"/>
          <p:cNvSpPr>
            <a:spLocks noChangeArrowheads="1"/>
          </p:cNvSpPr>
          <p:nvPr/>
        </p:nvSpPr>
        <p:spPr bwMode="auto">
          <a:xfrm>
            <a:off x="4591050" y="29908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86" name="Oval 186"/>
          <p:cNvSpPr>
            <a:spLocks noChangeArrowheads="1"/>
          </p:cNvSpPr>
          <p:nvPr/>
        </p:nvSpPr>
        <p:spPr bwMode="auto">
          <a:xfrm>
            <a:off x="7016750" y="30035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87" name="Oval 187"/>
          <p:cNvSpPr>
            <a:spLocks noChangeArrowheads="1"/>
          </p:cNvSpPr>
          <p:nvPr/>
        </p:nvSpPr>
        <p:spPr bwMode="auto">
          <a:xfrm>
            <a:off x="6375400" y="23685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88" name="Oval 188"/>
          <p:cNvSpPr>
            <a:spLocks noChangeArrowheads="1"/>
          </p:cNvSpPr>
          <p:nvPr/>
        </p:nvSpPr>
        <p:spPr bwMode="auto">
          <a:xfrm>
            <a:off x="4889500" y="41211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89" name="Oval 189"/>
          <p:cNvSpPr>
            <a:spLocks noChangeArrowheads="1"/>
          </p:cNvSpPr>
          <p:nvPr/>
        </p:nvSpPr>
        <p:spPr bwMode="auto">
          <a:xfrm>
            <a:off x="4686300" y="2946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90" name="Oval 190"/>
          <p:cNvSpPr>
            <a:spLocks noChangeArrowheads="1"/>
          </p:cNvSpPr>
          <p:nvPr/>
        </p:nvSpPr>
        <p:spPr bwMode="auto">
          <a:xfrm>
            <a:off x="6337300" y="21399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91" name="Oval 191"/>
          <p:cNvSpPr>
            <a:spLocks noChangeArrowheads="1"/>
          </p:cNvSpPr>
          <p:nvPr/>
        </p:nvSpPr>
        <p:spPr bwMode="auto">
          <a:xfrm>
            <a:off x="6394450" y="27559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92" name="Oval 192"/>
          <p:cNvSpPr>
            <a:spLocks noChangeArrowheads="1"/>
          </p:cNvSpPr>
          <p:nvPr/>
        </p:nvSpPr>
        <p:spPr bwMode="auto">
          <a:xfrm>
            <a:off x="5181600" y="3886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93" name="Oval 193"/>
          <p:cNvSpPr>
            <a:spLocks noChangeArrowheads="1"/>
          </p:cNvSpPr>
          <p:nvPr/>
        </p:nvSpPr>
        <p:spPr bwMode="auto">
          <a:xfrm>
            <a:off x="4686300" y="31940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94" name="Oval 194"/>
          <p:cNvSpPr>
            <a:spLocks noChangeArrowheads="1"/>
          </p:cNvSpPr>
          <p:nvPr/>
        </p:nvSpPr>
        <p:spPr bwMode="auto">
          <a:xfrm>
            <a:off x="7086600" y="3200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95" name="Oval 195"/>
          <p:cNvSpPr>
            <a:spLocks noChangeArrowheads="1"/>
          </p:cNvSpPr>
          <p:nvPr/>
        </p:nvSpPr>
        <p:spPr bwMode="auto">
          <a:xfrm>
            <a:off x="8039100" y="38481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96" name="Oval 196"/>
          <p:cNvSpPr>
            <a:spLocks noChangeArrowheads="1"/>
          </p:cNvSpPr>
          <p:nvPr/>
        </p:nvSpPr>
        <p:spPr bwMode="auto">
          <a:xfrm>
            <a:off x="7264400" y="33337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97" name="Oval 197"/>
          <p:cNvSpPr>
            <a:spLocks noChangeArrowheads="1"/>
          </p:cNvSpPr>
          <p:nvPr/>
        </p:nvSpPr>
        <p:spPr bwMode="auto">
          <a:xfrm>
            <a:off x="5365750" y="34099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98" name="Oval 198"/>
          <p:cNvSpPr>
            <a:spLocks noChangeArrowheads="1"/>
          </p:cNvSpPr>
          <p:nvPr/>
        </p:nvSpPr>
        <p:spPr bwMode="auto">
          <a:xfrm>
            <a:off x="4470400" y="3048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99" name="Oval 199"/>
          <p:cNvSpPr>
            <a:spLocks noChangeArrowheads="1"/>
          </p:cNvSpPr>
          <p:nvPr/>
        </p:nvSpPr>
        <p:spPr bwMode="auto">
          <a:xfrm>
            <a:off x="8026400" y="42291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00" name="Oval 200"/>
          <p:cNvSpPr>
            <a:spLocks noChangeArrowheads="1"/>
          </p:cNvSpPr>
          <p:nvPr/>
        </p:nvSpPr>
        <p:spPr bwMode="auto">
          <a:xfrm>
            <a:off x="5473700" y="35496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01" name="Oval 201"/>
          <p:cNvSpPr>
            <a:spLocks noChangeArrowheads="1"/>
          </p:cNvSpPr>
          <p:nvPr/>
        </p:nvSpPr>
        <p:spPr bwMode="auto">
          <a:xfrm>
            <a:off x="7854950" y="34417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02" name="Oval 202"/>
          <p:cNvSpPr>
            <a:spLocks noChangeArrowheads="1"/>
          </p:cNvSpPr>
          <p:nvPr/>
        </p:nvSpPr>
        <p:spPr bwMode="auto">
          <a:xfrm>
            <a:off x="7797800" y="49212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03" name="Oval 203"/>
          <p:cNvSpPr>
            <a:spLocks noChangeArrowheads="1"/>
          </p:cNvSpPr>
          <p:nvPr/>
        </p:nvSpPr>
        <p:spPr bwMode="auto">
          <a:xfrm>
            <a:off x="7651750" y="47879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04" name="Oval 204"/>
          <p:cNvSpPr>
            <a:spLocks noChangeArrowheads="1"/>
          </p:cNvSpPr>
          <p:nvPr/>
        </p:nvSpPr>
        <p:spPr bwMode="auto">
          <a:xfrm>
            <a:off x="7893050" y="4851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05" name="Oval 205"/>
          <p:cNvSpPr>
            <a:spLocks noChangeArrowheads="1"/>
          </p:cNvSpPr>
          <p:nvPr/>
        </p:nvSpPr>
        <p:spPr bwMode="auto">
          <a:xfrm>
            <a:off x="8026400" y="46355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06" name="Oval 206"/>
          <p:cNvSpPr>
            <a:spLocks noChangeArrowheads="1"/>
          </p:cNvSpPr>
          <p:nvPr/>
        </p:nvSpPr>
        <p:spPr bwMode="auto">
          <a:xfrm>
            <a:off x="7613650" y="46101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07" name="Oval 207"/>
          <p:cNvSpPr>
            <a:spLocks noChangeArrowheads="1"/>
          </p:cNvSpPr>
          <p:nvPr/>
        </p:nvSpPr>
        <p:spPr bwMode="auto">
          <a:xfrm>
            <a:off x="5067300" y="31813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08" name="Oval 208"/>
          <p:cNvSpPr>
            <a:spLocks noChangeArrowheads="1"/>
          </p:cNvSpPr>
          <p:nvPr/>
        </p:nvSpPr>
        <p:spPr bwMode="auto">
          <a:xfrm>
            <a:off x="7696200" y="49149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09" name="Oval 209"/>
          <p:cNvSpPr>
            <a:spLocks noChangeArrowheads="1"/>
          </p:cNvSpPr>
          <p:nvPr/>
        </p:nvSpPr>
        <p:spPr bwMode="auto">
          <a:xfrm>
            <a:off x="7988300" y="4089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10" name="Oval 210"/>
          <p:cNvSpPr>
            <a:spLocks noChangeArrowheads="1"/>
          </p:cNvSpPr>
          <p:nvPr/>
        </p:nvSpPr>
        <p:spPr bwMode="auto">
          <a:xfrm>
            <a:off x="8013700" y="43497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11" name="Oval 211"/>
          <p:cNvSpPr>
            <a:spLocks noChangeArrowheads="1"/>
          </p:cNvSpPr>
          <p:nvPr/>
        </p:nvSpPr>
        <p:spPr bwMode="auto">
          <a:xfrm>
            <a:off x="7689850" y="46799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12" name="Oval 212"/>
          <p:cNvSpPr>
            <a:spLocks noChangeArrowheads="1"/>
          </p:cNvSpPr>
          <p:nvPr/>
        </p:nvSpPr>
        <p:spPr bwMode="auto">
          <a:xfrm>
            <a:off x="7785100" y="47625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13" name="Oval 213"/>
          <p:cNvSpPr>
            <a:spLocks noChangeArrowheads="1"/>
          </p:cNvSpPr>
          <p:nvPr/>
        </p:nvSpPr>
        <p:spPr bwMode="auto">
          <a:xfrm>
            <a:off x="5175250" y="40449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14" name="Oval 214"/>
          <p:cNvSpPr>
            <a:spLocks noChangeArrowheads="1"/>
          </p:cNvSpPr>
          <p:nvPr/>
        </p:nvSpPr>
        <p:spPr bwMode="auto">
          <a:xfrm>
            <a:off x="6496050" y="23749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15" name="Oval 215"/>
          <p:cNvSpPr>
            <a:spLocks noChangeArrowheads="1"/>
          </p:cNvSpPr>
          <p:nvPr/>
        </p:nvSpPr>
        <p:spPr bwMode="auto">
          <a:xfrm>
            <a:off x="6542088" y="22606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16" name="Oval 216"/>
          <p:cNvSpPr>
            <a:spLocks noChangeArrowheads="1"/>
          </p:cNvSpPr>
          <p:nvPr/>
        </p:nvSpPr>
        <p:spPr bwMode="auto">
          <a:xfrm>
            <a:off x="7683500" y="3378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17" name="Oval 217"/>
          <p:cNvSpPr>
            <a:spLocks noChangeArrowheads="1"/>
          </p:cNvSpPr>
          <p:nvPr/>
        </p:nvSpPr>
        <p:spPr bwMode="auto">
          <a:xfrm>
            <a:off x="8089900" y="41465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18" name="Oval 218"/>
          <p:cNvSpPr>
            <a:spLocks noChangeArrowheads="1"/>
          </p:cNvSpPr>
          <p:nvPr/>
        </p:nvSpPr>
        <p:spPr bwMode="auto">
          <a:xfrm>
            <a:off x="7302500" y="44513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19" name="Oval 219"/>
          <p:cNvSpPr>
            <a:spLocks noChangeArrowheads="1"/>
          </p:cNvSpPr>
          <p:nvPr/>
        </p:nvSpPr>
        <p:spPr bwMode="auto">
          <a:xfrm>
            <a:off x="7931150" y="47434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20" name="Oval 220"/>
          <p:cNvSpPr>
            <a:spLocks noChangeArrowheads="1"/>
          </p:cNvSpPr>
          <p:nvPr/>
        </p:nvSpPr>
        <p:spPr bwMode="auto">
          <a:xfrm>
            <a:off x="5499100" y="3175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21" name="Oval 221"/>
          <p:cNvSpPr>
            <a:spLocks noChangeArrowheads="1"/>
          </p:cNvSpPr>
          <p:nvPr/>
        </p:nvSpPr>
        <p:spPr bwMode="auto">
          <a:xfrm>
            <a:off x="7975600" y="34480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22" name="Oval 222"/>
          <p:cNvSpPr>
            <a:spLocks noChangeArrowheads="1"/>
          </p:cNvSpPr>
          <p:nvPr/>
        </p:nvSpPr>
        <p:spPr bwMode="auto">
          <a:xfrm>
            <a:off x="8058150" y="34925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23" name="Oval 223"/>
          <p:cNvSpPr>
            <a:spLocks noChangeArrowheads="1"/>
          </p:cNvSpPr>
          <p:nvPr/>
        </p:nvSpPr>
        <p:spPr bwMode="auto">
          <a:xfrm>
            <a:off x="8140700" y="36004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24" name="Oval 224"/>
          <p:cNvSpPr>
            <a:spLocks noChangeArrowheads="1"/>
          </p:cNvSpPr>
          <p:nvPr/>
        </p:nvSpPr>
        <p:spPr bwMode="auto">
          <a:xfrm>
            <a:off x="8229600" y="37147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25" name="Oval 225"/>
          <p:cNvSpPr>
            <a:spLocks noChangeArrowheads="1"/>
          </p:cNvSpPr>
          <p:nvPr/>
        </p:nvSpPr>
        <p:spPr bwMode="auto">
          <a:xfrm>
            <a:off x="7696200" y="3657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26" name="Oval 226"/>
          <p:cNvSpPr>
            <a:spLocks noChangeArrowheads="1"/>
          </p:cNvSpPr>
          <p:nvPr/>
        </p:nvSpPr>
        <p:spPr bwMode="auto">
          <a:xfrm>
            <a:off x="7975600" y="35750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27" name="Oval 227"/>
          <p:cNvSpPr>
            <a:spLocks noChangeArrowheads="1"/>
          </p:cNvSpPr>
          <p:nvPr/>
        </p:nvSpPr>
        <p:spPr bwMode="auto">
          <a:xfrm>
            <a:off x="5099050" y="1600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28" name="Oval 228"/>
          <p:cNvSpPr>
            <a:spLocks noChangeArrowheads="1"/>
          </p:cNvSpPr>
          <p:nvPr/>
        </p:nvSpPr>
        <p:spPr bwMode="auto">
          <a:xfrm>
            <a:off x="6965950" y="18859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29" name="Oval 229"/>
          <p:cNvSpPr>
            <a:spLocks noChangeArrowheads="1"/>
          </p:cNvSpPr>
          <p:nvPr/>
        </p:nvSpPr>
        <p:spPr bwMode="auto">
          <a:xfrm>
            <a:off x="4483100" y="15303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30" name="Oval 230"/>
          <p:cNvSpPr>
            <a:spLocks noChangeArrowheads="1"/>
          </p:cNvSpPr>
          <p:nvPr/>
        </p:nvSpPr>
        <p:spPr bwMode="auto">
          <a:xfrm>
            <a:off x="4711700" y="15684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31" name="Oval 231"/>
          <p:cNvSpPr>
            <a:spLocks noChangeArrowheads="1"/>
          </p:cNvSpPr>
          <p:nvPr/>
        </p:nvSpPr>
        <p:spPr bwMode="auto">
          <a:xfrm>
            <a:off x="7054850" y="24828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32" name="Oval 232"/>
          <p:cNvSpPr>
            <a:spLocks noChangeArrowheads="1"/>
          </p:cNvSpPr>
          <p:nvPr/>
        </p:nvSpPr>
        <p:spPr bwMode="auto">
          <a:xfrm>
            <a:off x="7258050" y="36385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33" name="Oval 233"/>
          <p:cNvSpPr>
            <a:spLocks noChangeArrowheads="1"/>
          </p:cNvSpPr>
          <p:nvPr/>
        </p:nvSpPr>
        <p:spPr bwMode="auto">
          <a:xfrm>
            <a:off x="7112000" y="22145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34" name="Oval 234"/>
          <p:cNvSpPr>
            <a:spLocks noChangeArrowheads="1"/>
          </p:cNvSpPr>
          <p:nvPr/>
        </p:nvSpPr>
        <p:spPr bwMode="auto">
          <a:xfrm>
            <a:off x="6686550" y="11303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35" name="Oval 235"/>
          <p:cNvSpPr>
            <a:spLocks noChangeArrowheads="1"/>
          </p:cNvSpPr>
          <p:nvPr/>
        </p:nvSpPr>
        <p:spPr bwMode="auto">
          <a:xfrm>
            <a:off x="6553200" y="1981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36" name="Oval 236"/>
          <p:cNvSpPr>
            <a:spLocks noChangeArrowheads="1"/>
          </p:cNvSpPr>
          <p:nvPr/>
        </p:nvSpPr>
        <p:spPr bwMode="auto">
          <a:xfrm>
            <a:off x="5410200" y="3886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37" name="Oval 237"/>
          <p:cNvSpPr>
            <a:spLocks noChangeArrowheads="1"/>
          </p:cNvSpPr>
          <p:nvPr/>
        </p:nvSpPr>
        <p:spPr bwMode="auto">
          <a:xfrm>
            <a:off x="5372100" y="3657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38" name="Oval 238"/>
          <p:cNvSpPr>
            <a:spLocks noChangeArrowheads="1"/>
          </p:cNvSpPr>
          <p:nvPr/>
        </p:nvSpPr>
        <p:spPr bwMode="auto">
          <a:xfrm>
            <a:off x="5518150" y="2794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39" name="Oval 239"/>
          <p:cNvSpPr>
            <a:spLocks noChangeArrowheads="1"/>
          </p:cNvSpPr>
          <p:nvPr/>
        </p:nvSpPr>
        <p:spPr bwMode="auto">
          <a:xfrm>
            <a:off x="6432550" y="2514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40" name="Oval 240"/>
          <p:cNvSpPr>
            <a:spLocks noChangeArrowheads="1"/>
          </p:cNvSpPr>
          <p:nvPr/>
        </p:nvSpPr>
        <p:spPr bwMode="auto">
          <a:xfrm>
            <a:off x="6761163" y="61102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41" name="Oval 241"/>
          <p:cNvSpPr>
            <a:spLocks noChangeArrowheads="1"/>
          </p:cNvSpPr>
          <p:nvPr/>
        </p:nvSpPr>
        <p:spPr bwMode="auto">
          <a:xfrm>
            <a:off x="5969000" y="52768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42" name="Oval 242"/>
          <p:cNvSpPr>
            <a:spLocks noChangeArrowheads="1"/>
          </p:cNvSpPr>
          <p:nvPr/>
        </p:nvSpPr>
        <p:spPr bwMode="auto">
          <a:xfrm>
            <a:off x="258763" y="38957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43" name="Oval 243"/>
          <p:cNvSpPr>
            <a:spLocks noChangeArrowheads="1"/>
          </p:cNvSpPr>
          <p:nvPr/>
        </p:nvSpPr>
        <p:spPr bwMode="auto">
          <a:xfrm>
            <a:off x="319088" y="41084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44" name="Oval 244"/>
          <p:cNvSpPr>
            <a:spLocks noChangeArrowheads="1"/>
          </p:cNvSpPr>
          <p:nvPr/>
        </p:nvSpPr>
        <p:spPr bwMode="auto">
          <a:xfrm>
            <a:off x="5624513" y="42195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45" name="Oval 245"/>
          <p:cNvSpPr>
            <a:spLocks noChangeArrowheads="1"/>
          </p:cNvSpPr>
          <p:nvPr/>
        </p:nvSpPr>
        <p:spPr bwMode="auto">
          <a:xfrm>
            <a:off x="5624513" y="40259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46" name="Oval 246"/>
          <p:cNvSpPr>
            <a:spLocks noChangeArrowheads="1"/>
          </p:cNvSpPr>
          <p:nvPr/>
        </p:nvSpPr>
        <p:spPr bwMode="auto">
          <a:xfrm>
            <a:off x="5695950" y="38735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47" name="Oval 247"/>
          <p:cNvSpPr>
            <a:spLocks noChangeArrowheads="1"/>
          </p:cNvSpPr>
          <p:nvPr/>
        </p:nvSpPr>
        <p:spPr bwMode="auto">
          <a:xfrm>
            <a:off x="3867150" y="18605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48" name="Oval 248"/>
          <p:cNvSpPr>
            <a:spLocks noChangeArrowheads="1"/>
          </p:cNvSpPr>
          <p:nvPr/>
        </p:nvSpPr>
        <p:spPr bwMode="auto">
          <a:xfrm>
            <a:off x="6394450" y="41290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49" name="Oval 249"/>
          <p:cNvSpPr>
            <a:spLocks noChangeArrowheads="1"/>
          </p:cNvSpPr>
          <p:nvPr/>
        </p:nvSpPr>
        <p:spPr bwMode="auto">
          <a:xfrm>
            <a:off x="8050213" y="53879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50" name="Oval 250"/>
          <p:cNvSpPr>
            <a:spLocks noChangeArrowheads="1"/>
          </p:cNvSpPr>
          <p:nvPr/>
        </p:nvSpPr>
        <p:spPr bwMode="auto">
          <a:xfrm>
            <a:off x="4354513" y="9461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51" name="Oval 251"/>
          <p:cNvSpPr>
            <a:spLocks noChangeArrowheads="1"/>
          </p:cNvSpPr>
          <p:nvPr/>
        </p:nvSpPr>
        <p:spPr bwMode="auto">
          <a:xfrm>
            <a:off x="8140700" y="52546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52" name="Oval 252"/>
          <p:cNvSpPr>
            <a:spLocks noChangeArrowheads="1"/>
          </p:cNvSpPr>
          <p:nvPr/>
        </p:nvSpPr>
        <p:spPr bwMode="auto">
          <a:xfrm>
            <a:off x="8312150" y="51657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53" name="Oval 253"/>
          <p:cNvSpPr>
            <a:spLocks noChangeArrowheads="1"/>
          </p:cNvSpPr>
          <p:nvPr/>
        </p:nvSpPr>
        <p:spPr bwMode="auto">
          <a:xfrm>
            <a:off x="8385175" y="50419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54" name="Oval 254"/>
          <p:cNvSpPr>
            <a:spLocks noChangeArrowheads="1"/>
          </p:cNvSpPr>
          <p:nvPr/>
        </p:nvSpPr>
        <p:spPr bwMode="auto">
          <a:xfrm>
            <a:off x="3908425" y="27352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55" name="Oval 255"/>
          <p:cNvSpPr>
            <a:spLocks noChangeArrowheads="1"/>
          </p:cNvSpPr>
          <p:nvPr/>
        </p:nvSpPr>
        <p:spPr bwMode="auto">
          <a:xfrm>
            <a:off x="6818313" y="21732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56" name="Oval 256"/>
          <p:cNvSpPr>
            <a:spLocks noChangeArrowheads="1"/>
          </p:cNvSpPr>
          <p:nvPr/>
        </p:nvSpPr>
        <p:spPr bwMode="auto">
          <a:xfrm>
            <a:off x="7162800" y="6191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57" name="Oval 257"/>
          <p:cNvSpPr>
            <a:spLocks noChangeArrowheads="1"/>
          </p:cNvSpPr>
          <p:nvPr/>
        </p:nvSpPr>
        <p:spPr bwMode="auto">
          <a:xfrm>
            <a:off x="5475288" y="16510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58" name="Oval 258"/>
          <p:cNvSpPr>
            <a:spLocks noChangeArrowheads="1"/>
          </p:cNvSpPr>
          <p:nvPr/>
        </p:nvSpPr>
        <p:spPr bwMode="auto">
          <a:xfrm>
            <a:off x="6237288" y="8794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59" name="Oval 259"/>
          <p:cNvSpPr>
            <a:spLocks noChangeArrowheads="1"/>
          </p:cNvSpPr>
          <p:nvPr/>
        </p:nvSpPr>
        <p:spPr bwMode="auto">
          <a:xfrm>
            <a:off x="5087938" y="9096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60" name="Oval 260"/>
          <p:cNvSpPr>
            <a:spLocks noChangeArrowheads="1"/>
          </p:cNvSpPr>
          <p:nvPr/>
        </p:nvSpPr>
        <p:spPr bwMode="auto">
          <a:xfrm>
            <a:off x="6696075" y="8651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61" name="Oval 261"/>
          <p:cNvSpPr>
            <a:spLocks noChangeArrowheads="1"/>
          </p:cNvSpPr>
          <p:nvPr/>
        </p:nvSpPr>
        <p:spPr bwMode="auto">
          <a:xfrm>
            <a:off x="6746875" y="7032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62" name="Oval 262"/>
          <p:cNvSpPr>
            <a:spLocks noChangeArrowheads="1"/>
          </p:cNvSpPr>
          <p:nvPr/>
        </p:nvSpPr>
        <p:spPr bwMode="auto">
          <a:xfrm>
            <a:off x="4660900" y="1143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63" name="Oval 263"/>
          <p:cNvSpPr>
            <a:spLocks noChangeArrowheads="1"/>
          </p:cNvSpPr>
          <p:nvPr/>
        </p:nvSpPr>
        <p:spPr bwMode="auto">
          <a:xfrm>
            <a:off x="5900738" y="5334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64" name="Oval 264"/>
          <p:cNvSpPr>
            <a:spLocks noChangeArrowheads="1"/>
          </p:cNvSpPr>
          <p:nvPr/>
        </p:nvSpPr>
        <p:spPr bwMode="auto">
          <a:xfrm>
            <a:off x="4502150" y="16224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65" name="Oval 265"/>
          <p:cNvSpPr>
            <a:spLocks noChangeArrowheads="1"/>
          </p:cNvSpPr>
          <p:nvPr/>
        </p:nvSpPr>
        <p:spPr bwMode="auto">
          <a:xfrm>
            <a:off x="4695825" y="14097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66" name="Oval 266"/>
          <p:cNvSpPr>
            <a:spLocks noChangeArrowheads="1"/>
          </p:cNvSpPr>
          <p:nvPr/>
        </p:nvSpPr>
        <p:spPr bwMode="auto">
          <a:xfrm>
            <a:off x="7315200" y="434181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67" name="Oval 267"/>
          <p:cNvSpPr>
            <a:spLocks noChangeArrowheads="1"/>
          </p:cNvSpPr>
          <p:nvPr/>
        </p:nvSpPr>
        <p:spPr bwMode="auto">
          <a:xfrm>
            <a:off x="8105775" y="443071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68" name="Oval 268"/>
          <p:cNvSpPr>
            <a:spLocks noChangeArrowheads="1"/>
          </p:cNvSpPr>
          <p:nvPr/>
        </p:nvSpPr>
        <p:spPr bwMode="auto">
          <a:xfrm>
            <a:off x="5668963" y="20716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69" name="Oval 269"/>
          <p:cNvSpPr>
            <a:spLocks noChangeArrowheads="1"/>
          </p:cNvSpPr>
          <p:nvPr/>
        </p:nvSpPr>
        <p:spPr bwMode="auto">
          <a:xfrm>
            <a:off x="6935788" y="14176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70" name="Oval 270"/>
          <p:cNvSpPr>
            <a:spLocks noChangeArrowheads="1"/>
          </p:cNvSpPr>
          <p:nvPr/>
        </p:nvSpPr>
        <p:spPr bwMode="auto">
          <a:xfrm>
            <a:off x="8131175" y="42989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71" name="Oval 271"/>
          <p:cNvSpPr>
            <a:spLocks noChangeArrowheads="1"/>
          </p:cNvSpPr>
          <p:nvPr/>
        </p:nvSpPr>
        <p:spPr bwMode="auto">
          <a:xfrm>
            <a:off x="5084763" y="45640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72" name="Oval 272"/>
          <p:cNvSpPr>
            <a:spLocks noChangeArrowheads="1"/>
          </p:cNvSpPr>
          <p:nvPr/>
        </p:nvSpPr>
        <p:spPr bwMode="auto">
          <a:xfrm>
            <a:off x="5548313" y="24796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73" name="Oval 273"/>
          <p:cNvSpPr>
            <a:spLocks noChangeArrowheads="1"/>
          </p:cNvSpPr>
          <p:nvPr/>
        </p:nvSpPr>
        <p:spPr bwMode="auto">
          <a:xfrm>
            <a:off x="5305425" y="32321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74" name="Oval 274"/>
          <p:cNvSpPr>
            <a:spLocks noChangeArrowheads="1"/>
          </p:cNvSpPr>
          <p:nvPr/>
        </p:nvSpPr>
        <p:spPr bwMode="auto">
          <a:xfrm>
            <a:off x="7796213" y="41021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75" name="Oval 275"/>
          <p:cNvSpPr>
            <a:spLocks noChangeArrowheads="1"/>
          </p:cNvSpPr>
          <p:nvPr/>
        </p:nvSpPr>
        <p:spPr bwMode="auto">
          <a:xfrm>
            <a:off x="7948613" y="44275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76" name="Oval 276"/>
          <p:cNvSpPr>
            <a:spLocks noChangeArrowheads="1"/>
          </p:cNvSpPr>
          <p:nvPr/>
        </p:nvSpPr>
        <p:spPr bwMode="auto">
          <a:xfrm>
            <a:off x="8101013" y="45799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77" name="Oval 277"/>
          <p:cNvSpPr>
            <a:spLocks noChangeArrowheads="1"/>
          </p:cNvSpPr>
          <p:nvPr/>
        </p:nvSpPr>
        <p:spPr bwMode="auto">
          <a:xfrm>
            <a:off x="7542213" y="40417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78" name="Oval 278"/>
          <p:cNvSpPr>
            <a:spLocks noChangeArrowheads="1"/>
          </p:cNvSpPr>
          <p:nvPr/>
        </p:nvSpPr>
        <p:spPr bwMode="auto">
          <a:xfrm>
            <a:off x="8253413" y="31067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79" name="Oval 279"/>
          <p:cNvSpPr>
            <a:spLocks noChangeArrowheads="1"/>
          </p:cNvSpPr>
          <p:nvPr/>
        </p:nvSpPr>
        <p:spPr bwMode="auto">
          <a:xfrm>
            <a:off x="6640513" y="13970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80" name="Oval 280"/>
          <p:cNvSpPr>
            <a:spLocks noChangeArrowheads="1"/>
          </p:cNvSpPr>
          <p:nvPr/>
        </p:nvSpPr>
        <p:spPr bwMode="auto">
          <a:xfrm>
            <a:off x="5473700" y="36623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81" name="Oval 281"/>
          <p:cNvSpPr>
            <a:spLocks noChangeArrowheads="1"/>
          </p:cNvSpPr>
          <p:nvPr/>
        </p:nvSpPr>
        <p:spPr bwMode="auto">
          <a:xfrm>
            <a:off x="7189788" y="13255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82" name="Oval 282"/>
          <p:cNvSpPr>
            <a:spLocks noChangeArrowheads="1"/>
          </p:cNvSpPr>
          <p:nvPr/>
        </p:nvSpPr>
        <p:spPr bwMode="auto">
          <a:xfrm>
            <a:off x="4422775" y="20875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83" name="Oval 283"/>
          <p:cNvSpPr>
            <a:spLocks noChangeArrowheads="1"/>
          </p:cNvSpPr>
          <p:nvPr/>
        </p:nvSpPr>
        <p:spPr bwMode="auto">
          <a:xfrm>
            <a:off x="5072063" y="35909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84" name="Oval 284"/>
          <p:cNvSpPr>
            <a:spLocks noChangeArrowheads="1"/>
          </p:cNvSpPr>
          <p:nvPr/>
        </p:nvSpPr>
        <p:spPr bwMode="auto">
          <a:xfrm>
            <a:off x="5591175" y="31908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85" name="Oval 285"/>
          <p:cNvSpPr>
            <a:spLocks noChangeArrowheads="1"/>
          </p:cNvSpPr>
          <p:nvPr/>
        </p:nvSpPr>
        <p:spPr bwMode="auto">
          <a:xfrm>
            <a:off x="7835900" y="47275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86" name="Oval 286"/>
          <p:cNvSpPr>
            <a:spLocks noChangeArrowheads="1"/>
          </p:cNvSpPr>
          <p:nvPr/>
        </p:nvSpPr>
        <p:spPr bwMode="auto">
          <a:xfrm>
            <a:off x="7388225" y="42592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87" name="Oval 287"/>
          <p:cNvSpPr>
            <a:spLocks noChangeArrowheads="1"/>
          </p:cNvSpPr>
          <p:nvPr/>
        </p:nvSpPr>
        <p:spPr bwMode="auto">
          <a:xfrm>
            <a:off x="6808788" y="23463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88" name="Oval 288"/>
          <p:cNvSpPr>
            <a:spLocks noChangeArrowheads="1"/>
          </p:cNvSpPr>
          <p:nvPr/>
        </p:nvSpPr>
        <p:spPr bwMode="auto">
          <a:xfrm>
            <a:off x="6859588" y="24653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89" name="Oval 289"/>
          <p:cNvSpPr>
            <a:spLocks noChangeArrowheads="1"/>
          </p:cNvSpPr>
          <p:nvPr/>
        </p:nvSpPr>
        <p:spPr bwMode="auto">
          <a:xfrm>
            <a:off x="6961188" y="24987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90" name="Oval 290"/>
          <p:cNvSpPr>
            <a:spLocks noChangeArrowheads="1"/>
          </p:cNvSpPr>
          <p:nvPr/>
        </p:nvSpPr>
        <p:spPr bwMode="auto">
          <a:xfrm>
            <a:off x="6858000" y="2362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91" name="Oval 291"/>
          <p:cNvSpPr>
            <a:spLocks noChangeArrowheads="1"/>
          </p:cNvSpPr>
          <p:nvPr/>
        </p:nvSpPr>
        <p:spPr bwMode="auto">
          <a:xfrm>
            <a:off x="4813300" y="1295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92" name="Oval 292"/>
          <p:cNvSpPr>
            <a:spLocks noChangeArrowheads="1"/>
          </p:cNvSpPr>
          <p:nvPr/>
        </p:nvSpPr>
        <p:spPr bwMode="auto">
          <a:xfrm>
            <a:off x="4465638" y="10064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93" name="Oval 293"/>
          <p:cNvSpPr>
            <a:spLocks noChangeArrowheads="1"/>
          </p:cNvSpPr>
          <p:nvPr/>
        </p:nvSpPr>
        <p:spPr bwMode="auto">
          <a:xfrm>
            <a:off x="4187825" y="7953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94" name="Oval 294"/>
          <p:cNvSpPr>
            <a:spLocks noChangeArrowheads="1"/>
          </p:cNvSpPr>
          <p:nvPr/>
        </p:nvSpPr>
        <p:spPr bwMode="auto">
          <a:xfrm>
            <a:off x="4330700" y="30638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95" name="Oval 295"/>
          <p:cNvSpPr>
            <a:spLocks noChangeArrowheads="1"/>
          </p:cNvSpPr>
          <p:nvPr/>
        </p:nvSpPr>
        <p:spPr bwMode="auto">
          <a:xfrm>
            <a:off x="7621588" y="17065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96" name="Oval 296"/>
          <p:cNvSpPr>
            <a:spLocks noChangeArrowheads="1"/>
          </p:cNvSpPr>
          <p:nvPr/>
        </p:nvSpPr>
        <p:spPr bwMode="auto">
          <a:xfrm>
            <a:off x="6165850" y="14271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97" name="Oval 297"/>
          <p:cNvSpPr>
            <a:spLocks noChangeArrowheads="1"/>
          </p:cNvSpPr>
          <p:nvPr/>
        </p:nvSpPr>
        <p:spPr bwMode="auto">
          <a:xfrm>
            <a:off x="7924800" y="4572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98" name="Oval 298"/>
          <p:cNvSpPr>
            <a:spLocks noChangeArrowheads="1"/>
          </p:cNvSpPr>
          <p:nvPr/>
        </p:nvSpPr>
        <p:spPr bwMode="auto">
          <a:xfrm>
            <a:off x="7891463" y="40973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99" name="Oval 299"/>
          <p:cNvSpPr>
            <a:spLocks noChangeArrowheads="1"/>
          </p:cNvSpPr>
          <p:nvPr/>
        </p:nvSpPr>
        <p:spPr bwMode="auto">
          <a:xfrm>
            <a:off x="8026400" y="4013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00" name="Oval 300"/>
          <p:cNvSpPr>
            <a:spLocks noChangeArrowheads="1"/>
          </p:cNvSpPr>
          <p:nvPr/>
        </p:nvSpPr>
        <p:spPr bwMode="auto">
          <a:xfrm>
            <a:off x="7891463" y="42259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01" name="Oval 301"/>
          <p:cNvSpPr>
            <a:spLocks noChangeArrowheads="1"/>
          </p:cNvSpPr>
          <p:nvPr/>
        </p:nvSpPr>
        <p:spPr bwMode="auto">
          <a:xfrm>
            <a:off x="7813675" y="48085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02" name="Oval 302"/>
          <p:cNvSpPr>
            <a:spLocks noChangeArrowheads="1"/>
          </p:cNvSpPr>
          <p:nvPr/>
        </p:nvSpPr>
        <p:spPr bwMode="auto">
          <a:xfrm>
            <a:off x="8043863" y="43846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03" name="Oval 303"/>
          <p:cNvSpPr>
            <a:spLocks noChangeArrowheads="1"/>
          </p:cNvSpPr>
          <p:nvPr/>
        </p:nvSpPr>
        <p:spPr bwMode="auto">
          <a:xfrm>
            <a:off x="8043863" y="42497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04" name="Oval 304"/>
          <p:cNvSpPr>
            <a:spLocks noChangeArrowheads="1"/>
          </p:cNvSpPr>
          <p:nvPr/>
        </p:nvSpPr>
        <p:spPr bwMode="auto">
          <a:xfrm>
            <a:off x="7772400" y="4572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05" name="Oval 305"/>
          <p:cNvSpPr>
            <a:spLocks noChangeArrowheads="1"/>
          </p:cNvSpPr>
          <p:nvPr/>
        </p:nvSpPr>
        <p:spPr bwMode="auto">
          <a:xfrm>
            <a:off x="7848600" y="40719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06" name="Oval 306"/>
          <p:cNvSpPr>
            <a:spLocks noChangeArrowheads="1"/>
          </p:cNvSpPr>
          <p:nvPr/>
        </p:nvSpPr>
        <p:spPr bwMode="auto">
          <a:xfrm>
            <a:off x="7256463" y="46640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07" name="Oval 307"/>
          <p:cNvSpPr>
            <a:spLocks noChangeArrowheads="1"/>
          </p:cNvSpPr>
          <p:nvPr/>
        </p:nvSpPr>
        <p:spPr bwMode="auto">
          <a:xfrm>
            <a:off x="7797800" y="46132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08" name="Oval 308"/>
          <p:cNvSpPr>
            <a:spLocks noChangeArrowheads="1"/>
          </p:cNvSpPr>
          <p:nvPr/>
        </p:nvSpPr>
        <p:spPr bwMode="auto">
          <a:xfrm>
            <a:off x="7637463" y="46736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09" name="Oval 309"/>
          <p:cNvSpPr>
            <a:spLocks noChangeArrowheads="1"/>
          </p:cNvSpPr>
          <p:nvPr/>
        </p:nvSpPr>
        <p:spPr bwMode="auto">
          <a:xfrm>
            <a:off x="8196263" y="44021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10" name="Oval 310"/>
          <p:cNvSpPr>
            <a:spLocks noChangeArrowheads="1"/>
          </p:cNvSpPr>
          <p:nvPr/>
        </p:nvSpPr>
        <p:spPr bwMode="auto">
          <a:xfrm>
            <a:off x="7748588" y="40719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11" name="Oval 311"/>
          <p:cNvSpPr>
            <a:spLocks noChangeArrowheads="1"/>
          </p:cNvSpPr>
          <p:nvPr/>
        </p:nvSpPr>
        <p:spPr bwMode="auto">
          <a:xfrm>
            <a:off x="7535863" y="41306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12" name="Oval 312"/>
          <p:cNvSpPr>
            <a:spLocks noChangeArrowheads="1"/>
          </p:cNvSpPr>
          <p:nvPr/>
        </p:nvSpPr>
        <p:spPr bwMode="auto">
          <a:xfrm>
            <a:off x="7993063" y="45291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13" name="Oval 313"/>
          <p:cNvSpPr>
            <a:spLocks noChangeArrowheads="1"/>
          </p:cNvSpPr>
          <p:nvPr/>
        </p:nvSpPr>
        <p:spPr bwMode="auto">
          <a:xfrm>
            <a:off x="7924800" y="3505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14" name="Oval 314"/>
          <p:cNvSpPr>
            <a:spLocks noChangeArrowheads="1"/>
          </p:cNvSpPr>
          <p:nvPr/>
        </p:nvSpPr>
        <p:spPr bwMode="auto">
          <a:xfrm>
            <a:off x="8077200" y="3657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15" name="Oval 315"/>
          <p:cNvSpPr>
            <a:spLocks noChangeArrowheads="1"/>
          </p:cNvSpPr>
          <p:nvPr/>
        </p:nvSpPr>
        <p:spPr bwMode="auto">
          <a:xfrm>
            <a:off x="8153400" y="35131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16" name="Oval 316"/>
          <p:cNvSpPr>
            <a:spLocks noChangeArrowheads="1"/>
          </p:cNvSpPr>
          <p:nvPr/>
        </p:nvSpPr>
        <p:spPr bwMode="auto">
          <a:xfrm>
            <a:off x="8483600" y="3708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17" name="Oval 317"/>
          <p:cNvSpPr>
            <a:spLocks noChangeArrowheads="1"/>
          </p:cNvSpPr>
          <p:nvPr/>
        </p:nvSpPr>
        <p:spPr bwMode="auto">
          <a:xfrm>
            <a:off x="7064375" y="33337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18" name="Oval 318"/>
          <p:cNvSpPr>
            <a:spLocks noChangeArrowheads="1"/>
          </p:cNvSpPr>
          <p:nvPr/>
        </p:nvSpPr>
        <p:spPr bwMode="auto">
          <a:xfrm>
            <a:off x="7670800" y="515461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19" name="Oval 319"/>
          <p:cNvSpPr>
            <a:spLocks noChangeArrowheads="1"/>
          </p:cNvSpPr>
          <p:nvPr/>
        </p:nvSpPr>
        <p:spPr bwMode="auto">
          <a:xfrm>
            <a:off x="7874000" y="4445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20" name="Oval 320"/>
          <p:cNvSpPr>
            <a:spLocks noChangeArrowheads="1"/>
          </p:cNvSpPr>
          <p:nvPr/>
        </p:nvSpPr>
        <p:spPr bwMode="auto">
          <a:xfrm>
            <a:off x="7983538" y="47164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21" name="Oval 321"/>
          <p:cNvSpPr>
            <a:spLocks noChangeArrowheads="1"/>
          </p:cNvSpPr>
          <p:nvPr/>
        </p:nvSpPr>
        <p:spPr bwMode="auto">
          <a:xfrm>
            <a:off x="7112000" y="34861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22" name="Oval 322"/>
          <p:cNvSpPr>
            <a:spLocks noChangeArrowheads="1"/>
          </p:cNvSpPr>
          <p:nvPr/>
        </p:nvSpPr>
        <p:spPr bwMode="auto">
          <a:xfrm>
            <a:off x="8118475" y="42751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23" name="Oval 323"/>
          <p:cNvSpPr>
            <a:spLocks noChangeArrowheads="1"/>
          </p:cNvSpPr>
          <p:nvPr/>
        </p:nvSpPr>
        <p:spPr bwMode="auto">
          <a:xfrm>
            <a:off x="7772400" y="3962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24" name="Oval 324"/>
          <p:cNvSpPr>
            <a:spLocks noChangeArrowheads="1"/>
          </p:cNvSpPr>
          <p:nvPr/>
        </p:nvSpPr>
        <p:spPr bwMode="auto">
          <a:xfrm>
            <a:off x="7518400" y="45894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25" name="Oval 325"/>
          <p:cNvSpPr>
            <a:spLocks noChangeArrowheads="1"/>
          </p:cNvSpPr>
          <p:nvPr/>
        </p:nvSpPr>
        <p:spPr bwMode="auto">
          <a:xfrm>
            <a:off x="7696200" y="49101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26" name="Oval 326"/>
          <p:cNvSpPr>
            <a:spLocks noChangeArrowheads="1"/>
          </p:cNvSpPr>
          <p:nvPr/>
        </p:nvSpPr>
        <p:spPr bwMode="auto">
          <a:xfrm>
            <a:off x="8135938" y="43434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27" name="Oval 327"/>
          <p:cNvSpPr>
            <a:spLocks noChangeArrowheads="1"/>
          </p:cNvSpPr>
          <p:nvPr/>
        </p:nvSpPr>
        <p:spPr bwMode="auto">
          <a:xfrm>
            <a:off x="8067675" y="41814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28" name="Oval 328"/>
          <p:cNvSpPr>
            <a:spLocks noChangeArrowheads="1"/>
          </p:cNvSpPr>
          <p:nvPr/>
        </p:nvSpPr>
        <p:spPr bwMode="auto">
          <a:xfrm>
            <a:off x="7848600" y="4902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29" name="Oval 329"/>
          <p:cNvSpPr>
            <a:spLocks noChangeArrowheads="1"/>
          </p:cNvSpPr>
          <p:nvPr/>
        </p:nvSpPr>
        <p:spPr bwMode="auto">
          <a:xfrm>
            <a:off x="7797800" y="4191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30" name="Oval 330"/>
          <p:cNvSpPr>
            <a:spLocks noChangeArrowheads="1"/>
          </p:cNvSpPr>
          <p:nvPr/>
        </p:nvSpPr>
        <p:spPr bwMode="auto">
          <a:xfrm>
            <a:off x="5156200" y="44608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31" name="Oval 331"/>
          <p:cNvSpPr>
            <a:spLocks noChangeArrowheads="1"/>
          </p:cNvSpPr>
          <p:nvPr/>
        </p:nvSpPr>
        <p:spPr bwMode="auto">
          <a:xfrm>
            <a:off x="6654800" y="23272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32" name="Oval 332"/>
          <p:cNvSpPr>
            <a:spLocks noChangeArrowheads="1"/>
          </p:cNvSpPr>
          <p:nvPr/>
        </p:nvSpPr>
        <p:spPr bwMode="auto">
          <a:xfrm>
            <a:off x="6443663" y="21748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33" name="Oval 333"/>
          <p:cNvSpPr>
            <a:spLocks noChangeArrowheads="1"/>
          </p:cNvSpPr>
          <p:nvPr/>
        </p:nvSpPr>
        <p:spPr bwMode="auto">
          <a:xfrm>
            <a:off x="7358063" y="14557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34" name="Oval 334"/>
          <p:cNvSpPr>
            <a:spLocks noChangeArrowheads="1"/>
          </p:cNvSpPr>
          <p:nvPr/>
        </p:nvSpPr>
        <p:spPr bwMode="auto">
          <a:xfrm>
            <a:off x="6580188" y="21669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35" name="Oval 335"/>
          <p:cNvSpPr>
            <a:spLocks noChangeArrowheads="1"/>
          </p:cNvSpPr>
          <p:nvPr/>
        </p:nvSpPr>
        <p:spPr bwMode="auto">
          <a:xfrm>
            <a:off x="6419850" y="22939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36" name="Oval 336"/>
          <p:cNvSpPr>
            <a:spLocks noChangeArrowheads="1"/>
          </p:cNvSpPr>
          <p:nvPr/>
        </p:nvSpPr>
        <p:spPr bwMode="auto">
          <a:xfrm>
            <a:off x="6453188" y="14303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37" name="Oval 337"/>
          <p:cNvSpPr>
            <a:spLocks noChangeArrowheads="1"/>
          </p:cNvSpPr>
          <p:nvPr/>
        </p:nvSpPr>
        <p:spPr bwMode="auto">
          <a:xfrm>
            <a:off x="6775450" y="144621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38" name="Oval 338"/>
          <p:cNvSpPr>
            <a:spLocks noChangeArrowheads="1"/>
          </p:cNvSpPr>
          <p:nvPr/>
        </p:nvSpPr>
        <p:spPr bwMode="auto">
          <a:xfrm>
            <a:off x="2954338" y="31829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39" name="Oval 339"/>
          <p:cNvSpPr>
            <a:spLocks noChangeArrowheads="1"/>
          </p:cNvSpPr>
          <p:nvPr/>
        </p:nvSpPr>
        <p:spPr bwMode="auto">
          <a:xfrm>
            <a:off x="4391025" y="18208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40" name="Oval 340"/>
          <p:cNvSpPr>
            <a:spLocks noChangeArrowheads="1"/>
          </p:cNvSpPr>
          <p:nvPr/>
        </p:nvSpPr>
        <p:spPr bwMode="auto">
          <a:xfrm>
            <a:off x="7915275" y="36274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41" name="Oval 341"/>
          <p:cNvSpPr>
            <a:spLocks noChangeArrowheads="1"/>
          </p:cNvSpPr>
          <p:nvPr/>
        </p:nvSpPr>
        <p:spPr bwMode="auto">
          <a:xfrm>
            <a:off x="5416550" y="29257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42" name="Oval 342"/>
          <p:cNvSpPr>
            <a:spLocks noChangeArrowheads="1"/>
          </p:cNvSpPr>
          <p:nvPr/>
        </p:nvSpPr>
        <p:spPr bwMode="auto">
          <a:xfrm>
            <a:off x="4938713" y="37687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43" name="Oval 343"/>
          <p:cNvSpPr>
            <a:spLocks noChangeArrowheads="1"/>
          </p:cNvSpPr>
          <p:nvPr/>
        </p:nvSpPr>
        <p:spPr bwMode="auto">
          <a:xfrm>
            <a:off x="4156075" y="274161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44" name="Oval 344"/>
          <p:cNvSpPr>
            <a:spLocks noChangeArrowheads="1"/>
          </p:cNvSpPr>
          <p:nvPr/>
        </p:nvSpPr>
        <p:spPr bwMode="auto">
          <a:xfrm>
            <a:off x="4867275" y="34226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45" name="Oval 345"/>
          <p:cNvSpPr>
            <a:spLocks noChangeArrowheads="1"/>
          </p:cNvSpPr>
          <p:nvPr/>
        </p:nvSpPr>
        <p:spPr bwMode="auto">
          <a:xfrm>
            <a:off x="5019675" y="35750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46" name="Oval 346"/>
          <p:cNvSpPr>
            <a:spLocks noChangeArrowheads="1"/>
          </p:cNvSpPr>
          <p:nvPr/>
        </p:nvSpPr>
        <p:spPr bwMode="auto">
          <a:xfrm>
            <a:off x="5162550" y="35655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47" name="Oval 347"/>
          <p:cNvSpPr>
            <a:spLocks noChangeArrowheads="1"/>
          </p:cNvSpPr>
          <p:nvPr/>
        </p:nvSpPr>
        <p:spPr bwMode="auto">
          <a:xfrm>
            <a:off x="4800600" y="3200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48" name="Oval 348"/>
          <p:cNvSpPr>
            <a:spLocks noChangeArrowheads="1"/>
          </p:cNvSpPr>
          <p:nvPr/>
        </p:nvSpPr>
        <p:spPr bwMode="auto">
          <a:xfrm>
            <a:off x="7508875" y="42545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49" name="Oval 349"/>
          <p:cNvSpPr>
            <a:spLocks noChangeArrowheads="1"/>
          </p:cNvSpPr>
          <p:nvPr/>
        </p:nvSpPr>
        <p:spPr bwMode="auto">
          <a:xfrm>
            <a:off x="4975225" y="11334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50" name="Oval 350"/>
          <p:cNvSpPr>
            <a:spLocks noChangeArrowheads="1"/>
          </p:cNvSpPr>
          <p:nvPr/>
        </p:nvSpPr>
        <p:spPr bwMode="auto">
          <a:xfrm>
            <a:off x="5262563" y="40989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51" name="Oval 351"/>
          <p:cNvSpPr>
            <a:spLocks noChangeArrowheads="1"/>
          </p:cNvSpPr>
          <p:nvPr/>
        </p:nvSpPr>
        <p:spPr bwMode="auto">
          <a:xfrm>
            <a:off x="6662738" y="22098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52" name="Oval 352"/>
          <p:cNvSpPr>
            <a:spLocks noChangeArrowheads="1"/>
          </p:cNvSpPr>
          <p:nvPr/>
        </p:nvSpPr>
        <p:spPr bwMode="auto">
          <a:xfrm>
            <a:off x="7661275" y="44069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53" name="Oval 353"/>
          <p:cNvSpPr>
            <a:spLocks noChangeArrowheads="1"/>
          </p:cNvSpPr>
          <p:nvPr/>
        </p:nvSpPr>
        <p:spPr bwMode="auto">
          <a:xfrm>
            <a:off x="6848475" y="10175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54" name="Oval 354"/>
          <p:cNvSpPr>
            <a:spLocks noChangeArrowheads="1"/>
          </p:cNvSpPr>
          <p:nvPr/>
        </p:nvSpPr>
        <p:spPr bwMode="auto">
          <a:xfrm>
            <a:off x="7000875" y="11699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55" name="Oval 355"/>
          <p:cNvSpPr>
            <a:spLocks noChangeArrowheads="1"/>
          </p:cNvSpPr>
          <p:nvPr/>
        </p:nvSpPr>
        <p:spPr bwMode="auto">
          <a:xfrm>
            <a:off x="6970713" y="8255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56" name="Oval 356"/>
          <p:cNvSpPr>
            <a:spLocks noChangeArrowheads="1"/>
          </p:cNvSpPr>
          <p:nvPr/>
        </p:nvSpPr>
        <p:spPr bwMode="auto">
          <a:xfrm>
            <a:off x="6457950" y="9096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57" name="Oval 357"/>
          <p:cNvSpPr>
            <a:spLocks noChangeArrowheads="1"/>
          </p:cNvSpPr>
          <p:nvPr/>
        </p:nvSpPr>
        <p:spPr bwMode="auto">
          <a:xfrm>
            <a:off x="6457950" y="1092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58" name="Oval 358"/>
          <p:cNvSpPr>
            <a:spLocks noChangeArrowheads="1"/>
          </p:cNvSpPr>
          <p:nvPr/>
        </p:nvSpPr>
        <p:spPr bwMode="auto">
          <a:xfrm>
            <a:off x="5532438" y="18034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59" name="Oval 359"/>
          <p:cNvSpPr>
            <a:spLocks noChangeArrowheads="1"/>
          </p:cNvSpPr>
          <p:nvPr/>
        </p:nvSpPr>
        <p:spPr bwMode="auto">
          <a:xfrm>
            <a:off x="4860925" y="16192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60" name="Oval 360"/>
          <p:cNvSpPr>
            <a:spLocks noChangeArrowheads="1"/>
          </p:cNvSpPr>
          <p:nvPr/>
        </p:nvSpPr>
        <p:spPr bwMode="auto">
          <a:xfrm>
            <a:off x="5410200" y="17922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61" name="Oval 361"/>
          <p:cNvSpPr>
            <a:spLocks noChangeArrowheads="1"/>
          </p:cNvSpPr>
          <p:nvPr/>
        </p:nvSpPr>
        <p:spPr bwMode="auto">
          <a:xfrm>
            <a:off x="5421313" y="19748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62" name="Oval 362"/>
          <p:cNvSpPr>
            <a:spLocks noChangeArrowheads="1"/>
          </p:cNvSpPr>
          <p:nvPr/>
        </p:nvSpPr>
        <p:spPr bwMode="auto">
          <a:xfrm>
            <a:off x="6030913" y="22082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63" name="Oval 363"/>
          <p:cNvSpPr>
            <a:spLocks noChangeArrowheads="1"/>
          </p:cNvSpPr>
          <p:nvPr/>
        </p:nvSpPr>
        <p:spPr bwMode="auto">
          <a:xfrm>
            <a:off x="7065963" y="26257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64" name="Oval 364"/>
          <p:cNvSpPr>
            <a:spLocks noChangeArrowheads="1"/>
          </p:cNvSpPr>
          <p:nvPr/>
        </p:nvSpPr>
        <p:spPr bwMode="auto">
          <a:xfrm>
            <a:off x="4951413" y="45751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65" name="Oval 365"/>
          <p:cNvSpPr>
            <a:spLocks noChangeArrowheads="1"/>
          </p:cNvSpPr>
          <p:nvPr/>
        </p:nvSpPr>
        <p:spPr bwMode="auto">
          <a:xfrm>
            <a:off x="5500688" y="14160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66" name="Oval 366"/>
          <p:cNvSpPr>
            <a:spLocks noChangeArrowheads="1"/>
          </p:cNvSpPr>
          <p:nvPr/>
        </p:nvSpPr>
        <p:spPr bwMode="auto">
          <a:xfrm>
            <a:off x="7389813" y="32131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67" name="Oval 367"/>
          <p:cNvSpPr>
            <a:spLocks noChangeArrowheads="1"/>
          </p:cNvSpPr>
          <p:nvPr/>
        </p:nvSpPr>
        <p:spPr bwMode="auto">
          <a:xfrm>
            <a:off x="4951413" y="29194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68" name="Oval 368"/>
          <p:cNvSpPr>
            <a:spLocks noChangeArrowheads="1"/>
          </p:cNvSpPr>
          <p:nvPr/>
        </p:nvSpPr>
        <p:spPr bwMode="auto">
          <a:xfrm>
            <a:off x="4860925" y="38941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69" name="Oval 369"/>
          <p:cNvSpPr>
            <a:spLocks noChangeArrowheads="1"/>
          </p:cNvSpPr>
          <p:nvPr/>
        </p:nvSpPr>
        <p:spPr bwMode="auto">
          <a:xfrm>
            <a:off x="5165725" y="34575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70" name="Oval 370"/>
          <p:cNvSpPr>
            <a:spLocks noChangeArrowheads="1"/>
          </p:cNvSpPr>
          <p:nvPr/>
        </p:nvSpPr>
        <p:spPr bwMode="auto">
          <a:xfrm>
            <a:off x="6486525" y="20970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71" name="Oval 371"/>
          <p:cNvSpPr>
            <a:spLocks noChangeArrowheads="1"/>
          </p:cNvSpPr>
          <p:nvPr/>
        </p:nvSpPr>
        <p:spPr bwMode="auto">
          <a:xfrm>
            <a:off x="6773863" y="28257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72" name="Oval 372"/>
          <p:cNvSpPr>
            <a:spLocks noChangeArrowheads="1"/>
          </p:cNvSpPr>
          <p:nvPr/>
        </p:nvSpPr>
        <p:spPr bwMode="auto">
          <a:xfrm>
            <a:off x="6475413" y="29797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73" name="Oval 373"/>
          <p:cNvSpPr>
            <a:spLocks noChangeArrowheads="1"/>
          </p:cNvSpPr>
          <p:nvPr/>
        </p:nvSpPr>
        <p:spPr bwMode="auto">
          <a:xfrm>
            <a:off x="7419975" y="302101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74" name="Oval 374"/>
          <p:cNvSpPr>
            <a:spLocks noChangeArrowheads="1"/>
          </p:cNvSpPr>
          <p:nvPr/>
        </p:nvSpPr>
        <p:spPr bwMode="auto">
          <a:xfrm>
            <a:off x="5133975" y="37211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75" name="Oval 375"/>
          <p:cNvSpPr>
            <a:spLocks noChangeArrowheads="1"/>
          </p:cNvSpPr>
          <p:nvPr/>
        </p:nvSpPr>
        <p:spPr bwMode="auto">
          <a:xfrm>
            <a:off x="4821238" y="37719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76" name="Oval 376"/>
          <p:cNvSpPr>
            <a:spLocks noChangeArrowheads="1"/>
          </p:cNvSpPr>
          <p:nvPr/>
        </p:nvSpPr>
        <p:spPr bwMode="auto">
          <a:xfrm>
            <a:off x="7907338" y="43402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77" name="Oval 377"/>
          <p:cNvSpPr>
            <a:spLocks noChangeArrowheads="1"/>
          </p:cNvSpPr>
          <p:nvPr/>
        </p:nvSpPr>
        <p:spPr bwMode="auto">
          <a:xfrm>
            <a:off x="5122863" y="33766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78" name="Oval 378"/>
          <p:cNvSpPr>
            <a:spLocks noChangeArrowheads="1"/>
          </p:cNvSpPr>
          <p:nvPr/>
        </p:nvSpPr>
        <p:spPr bwMode="auto">
          <a:xfrm>
            <a:off x="5264150" y="34972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79" name="Oval 379"/>
          <p:cNvSpPr>
            <a:spLocks noChangeArrowheads="1"/>
          </p:cNvSpPr>
          <p:nvPr/>
        </p:nvSpPr>
        <p:spPr bwMode="auto">
          <a:xfrm>
            <a:off x="5457825" y="34369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80" name="Oval 380"/>
          <p:cNvSpPr>
            <a:spLocks noChangeArrowheads="1"/>
          </p:cNvSpPr>
          <p:nvPr/>
        </p:nvSpPr>
        <p:spPr bwMode="auto">
          <a:xfrm>
            <a:off x="7010400" y="2286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81" name="Oval 381"/>
          <p:cNvSpPr>
            <a:spLocks noChangeArrowheads="1"/>
          </p:cNvSpPr>
          <p:nvPr/>
        </p:nvSpPr>
        <p:spPr bwMode="auto">
          <a:xfrm>
            <a:off x="7688263" y="42830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82" name="Oval 382"/>
          <p:cNvSpPr>
            <a:spLocks noChangeArrowheads="1"/>
          </p:cNvSpPr>
          <p:nvPr/>
        </p:nvSpPr>
        <p:spPr bwMode="auto">
          <a:xfrm>
            <a:off x="7840663" y="44354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83" name="Oval 383"/>
          <p:cNvSpPr>
            <a:spLocks noChangeArrowheads="1"/>
          </p:cNvSpPr>
          <p:nvPr/>
        </p:nvSpPr>
        <p:spPr bwMode="auto">
          <a:xfrm>
            <a:off x="7993063" y="45878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84" name="Oval 384"/>
          <p:cNvSpPr>
            <a:spLocks noChangeArrowheads="1"/>
          </p:cNvSpPr>
          <p:nvPr/>
        </p:nvSpPr>
        <p:spPr bwMode="auto">
          <a:xfrm>
            <a:off x="7272338" y="45466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85" name="Oval 385"/>
          <p:cNvSpPr>
            <a:spLocks noChangeArrowheads="1"/>
          </p:cNvSpPr>
          <p:nvPr/>
        </p:nvSpPr>
        <p:spPr bwMode="auto">
          <a:xfrm>
            <a:off x="7951788" y="42418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86" name="Oval 386"/>
          <p:cNvSpPr>
            <a:spLocks noChangeArrowheads="1"/>
          </p:cNvSpPr>
          <p:nvPr/>
        </p:nvSpPr>
        <p:spPr bwMode="auto">
          <a:xfrm>
            <a:off x="8229600" y="3810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87" name="Oval 387"/>
          <p:cNvSpPr>
            <a:spLocks noChangeArrowheads="1"/>
          </p:cNvSpPr>
          <p:nvPr/>
        </p:nvSpPr>
        <p:spPr bwMode="auto">
          <a:xfrm>
            <a:off x="8045450" y="36480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88" name="Oval 388"/>
          <p:cNvSpPr>
            <a:spLocks noChangeArrowheads="1"/>
          </p:cNvSpPr>
          <p:nvPr/>
        </p:nvSpPr>
        <p:spPr bwMode="auto">
          <a:xfrm>
            <a:off x="8229600" y="35655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89" name="Oval 389"/>
          <p:cNvSpPr>
            <a:spLocks noChangeArrowheads="1"/>
          </p:cNvSpPr>
          <p:nvPr/>
        </p:nvSpPr>
        <p:spPr bwMode="auto">
          <a:xfrm>
            <a:off x="1876425" y="17827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90" name="Oval 390"/>
          <p:cNvSpPr>
            <a:spLocks noChangeArrowheads="1"/>
          </p:cNvSpPr>
          <p:nvPr/>
        </p:nvSpPr>
        <p:spPr bwMode="auto">
          <a:xfrm>
            <a:off x="6815138" y="20669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91" name="Oval 391"/>
          <p:cNvSpPr>
            <a:spLocks noChangeArrowheads="1"/>
          </p:cNvSpPr>
          <p:nvPr/>
        </p:nvSpPr>
        <p:spPr bwMode="auto">
          <a:xfrm>
            <a:off x="6781800" y="2286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92" name="Oval 392"/>
          <p:cNvSpPr>
            <a:spLocks noChangeArrowheads="1"/>
          </p:cNvSpPr>
          <p:nvPr/>
        </p:nvSpPr>
        <p:spPr bwMode="auto">
          <a:xfrm>
            <a:off x="6662738" y="12334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93" name="Oval 393"/>
          <p:cNvSpPr>
            <a:spLocks noChangeArrowheads="1"/>
          </p:cNvSpPr>
          <p:nvPr/>
        </p:nvSpPr>
        <p:spPr bwMode="auto">
          <a:xfrm>
            <a:off x="5849938" y="11620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94" name="Oval 394"/>
          <p:cNvSpPr>
            <a:spLocks noChangeArrowheads="1"/>
          </p:cNvSpPr>
          <p:nvPr/>
        </p:nvSpPr>
        <p:spPr bwMode="auto">
          <a:xfrm>
            <a:off x="4640263" y="13128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95" name="Oval 395"/>
          <p:cNvSpPr>
            <a:spLocks noChangeArrowheads="1"/>
          </p:cNvSpPr>
          <p:nvPr/>
        </p:nvSpPr>
        <p:spPr bwMode="auto">
          <a:xfrm>
            <a:off x="6134100" y="20637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96" name="Oval 396"/>
          <p:cNvSpPr>
            <a:spLocks noChangeArrowheads="1"/>
          </p:cNvSpPr>
          <p:nvPr/>
        </p:nvSpPr>
        <p:spPr bwMode="auto">
          <a:xfrm>
            <a:off x="6734175" y="18303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97" name="Oval 397"/>
          <p:cNvSpPr>
            <a:spLocks noChangeArrowheads="1"/>
          </p:cNvSpPr>
          <p:nvPr/>
        </p:nvSpPr>
        <p:spPr bwMode="auto">
          <a:xfrm>
            <a:off x="6286500" y="24511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98" name="Oval 398"/>
          <p:cNvSpPr>
            <a:spLocks noChangeArrowheads="1"/>
          </p:cNvSpPr>
          <p:nvPr/>
        </p:nvSpPr>
        <p:spPr bwMode="auto">
          <a:xfrm>
            <a:off x="6324600" y="2590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99" name="Oval 399"/>
          <p:cNvSpPr>
            <a:spLocks noChangeArrowheads="1"/>
          </p:cNvSpPr>
          <p:nvPr/>
        </p:nvSpPr>
        <p:spPr bwMode="auto">
          <a:xfrm>
            <a:off x="2078038" y="18288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00" name="Oval 400"/>
          <p:cNvSpPr>
            <a:spLocks noChangeArrowheads="1"/>
          </p:cNvSpPr>
          <p:nvPr/>
        </p:nvSpPr>
        <p:spPr bwMode="auto">
          <a:xfrm>
            <a:off x="5643563" y="19494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01" name="Oval 401"/>
          <p:cNvSpPr>
            <a:spLocks noChangeArrowheads="1"/>
          </p:cNvSpPr>
          <p:nvPr/>
        </p:nvSpPr>
        <p:spPr bwMode="auto">
          <a:xfrm>
            <a:off x="5816600" y="18684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02" name="Oval 402"/>
          <p:cNvSpPr>
            <a:spLocks noChangeArrowheads="1"/>
          </p:cNvSpPr>
          <p:nvPr/>
        </p:nvSpPr>
        <p:spPr bwMode="auto">
          <a:xfrm>
            <a:off x="6832600" y="16335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03" name="Oval 403"/>
          <p:cNvSpPr>
            <a:spLocks noChangeArrowheads="1"/>
          </p:cNvSpPr>
          <p:nvPr/>
        </p:nvSpPr>
        <p:spPr bwMode="auto">
          <a:xfrm>
            <a:off x="4911725" y="142081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04" name="Oval 404"/>
          <p:cNvSpPr>
            <a:spLocks noChangeArrowheads="1"/>
          </p:cNvSpPr>
          <p:nvPr/>
        </p:nvSpPr>
        <p:spPr bwMode="auto">
          <a:xfrm>
            <a:off x="6983413" y="22637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05" name="Oval 405"/>
          <p:cNvSpPr>
            <a:spLocks noChangeArrowheads="1"/>
          </p:cNvSpPr>
          <p:nvPr/>
        </p:nvSpPr>
        <p:spPr bwMode="auto">
          <a:xfrm>
            <a:off x="5600700" y="29860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06" name="Oval 406"/>
          <p:cNvSpPr>
            <a:spLocks noChangeArrowheads="1"/>
          </p:cNvSpPr>
          <p:nvPr/>
        </p:nvSpPr>
        <p:spPr bwMode="auto">
          <a:xfrm>
            <a:off x="7159625" y="15398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07" name="Oval 407"/>
          <p:cNvSpPr>
            <a:spLocks noChangeArrowheads="1"/>
          </p:cNvSpPr>
          <p:nvPr/>
        </p:nvSpPr>
        <p:spPr bwMode="auto">
          <a:xfrm>
            <a:off x="7250113" y="22510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08" name="Oval 408"/>
          <p:cNvSpPr>
            <a:spLocks noChangeArrowheads="1"/>
          </p:cNvSpPr>
          <p:nvPr/>
        </p:nvSpPr>
        <p:spPr bwMode="auto">
          <a:xfrm>
            <a:off x="5024438" y="14081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09" name="Oval 409"/>
          <p:cNvSpPr>
            <a:spLocks noChangeArrowheads="1"/>
          </p:cNvSpPr>
          <p:nvPr/>
        </p:nvSpPr>
        <p:spPr bwMode="auto">
          <a:xfrm>
            <a:off x="4994275" y="12668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10" name="Oval 410"/>
          <p:cNvSpPr>
            <a:spLocks noChangeArrowheads="1"/>
          </p:cNvSpPr>
          <p:nvPr/>
        </p:nvSpPr>
        <p:spPr bwMode="auto">
          <a:xfrm>
            <a:off x="6335713" y="14493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11" name="Oval 411"/>
          <p:cNvSpPr>
            <a:spLocks noChangeArrowheads="1"/>
          </p:cNvSpPr>
          <p:nvPr/>
        </p:nvSpPr>
        <p:spPr bwMode="auto">
          <a:xfrm>
            <a:off x="6091238" y="16827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12" name="Oval 412"/>
          <p:cNvSpPr>
            <a:spLocks noChangeArrowheads="1"/>
          </p:cNvSpPr>
          <p:nvPr/>
        </p:nvSpPr>
        <p:spPr bwMode="auto">
          <a:xfrm>
            <a:off x="6121400" y="15906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13" name="Oval 413"/>
          <p:cNvSpPr>
            <a:spLocks noChangeArrowheads="1"/>
          </p:cNvSpPr>
          <p:nvPr/>
        </p:nvSpPr>
        <p:spPr bwMode="auto">
          <a:xfrm>
            <a:off x="5338763" y="10731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14" name="Oval 414"/>
          <p:cNvSpPr>
            <a:spLocks noChangeArrowheads="1"/>
          </p:cNvSpPr>
          <p:nvPr/>
        </p:nvSpPr>
        <p:spPr bwMode="auto">
          <a:xfrm>
            <a:off x="5054600" y="6778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15" name="Oval 415"/>
          <p:cNvSpPr>
            <a:spLocks noChangeArrowheads="1"/>
          </p:cNvSpPr>
          <p:nvPr/>
        </p:nvSpPr>
        <p:spPr bwMode="auto">
          <a:xfrm>
            <a:off x="6029325" y="3524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16" name="Oval 416"/>
          <p:cNvSpPr>
            <a:spLocks noChangeArrowheads="1"/>
          </p:cNvSpPr>
          <p:nvPr/>
        </p:nvSpPr>
        <p:spPr bwMode="auto">
          <a:xfrm>
            <a:off x="5967413" y="18669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17" name="Oval 417"/>
          <p:cNvSpPr>
            <a:spLocks noChangeArrowheads="1"/>
          </p:cNvSpPr>
          <p:nvPr/>
        </p:nvSpPr>
        <p:spPr bwMode="auto">
          <a:xfrm>
            <a:off x="7299325" y="21209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18" name="Oval 418"/>
          <p:cNvSpPr>
            <a:spLocks noChangeArrowheads="1"/>
          </p:cNvSpPr>
          <p:nvPr/>
        </p:nvSpPr>
        <p:spPr bwMode="auto">
          <a:xfrm>
            <a:off x="7329488" y="12874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19" name="Oval 419"/>
          <p:cNvSpPr>
            <a:spLocks noChangeArrowheads="1"/>
          </p:cNvSpPr>
          <p:nvPr/>
        </p:nvSpPr>
        <p:spPr bwMode="auto">
          <a:xfrm>
            <a:off x="5703888" y="13271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20" name="Oval 420"/>
          <p:cNvSpPr>
            <a:spLocks noChangeArrowheads="1"/>
          </p:cNvSpPr>
          <p:nvPr/>
        </p:nvSpPr>
        <p:spPr bwMode="auto">
          <a:xfrm>
            <a:off x="6080125" y="12255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21" name="Oval 421"/>
          <p:cNvSpPr>
            <a:spLocks noChangeArrowheads="1"/>
          </p:cNvSpPr>
          <p:nvPr/>
        </p:nvSpPr>
        <p:spPr bwMode="auto">
          <a:xfrm>
            <a:off x="4830763" y="27495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22" name="Oval 422"/>
          <p:cNvSpPr>
            <a:spLocks noChangeArrowheads="1"/>
          </p:cNvSpPr>
          <p:nvPr/>
        </p:nvSpPr>
        <p:spPr bwMode="auto">
          <a:xfrm>
            <a:off x="4810125" y="145891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23" name="Oval 423"/>
          <p:cNvSpPr>
            <a:spLocks noChangeArrowheads="1"/>
          </p:cNvSpPr>
          <p:nvPr/>
        </p:nvSpPr>
        <p:spPr bwMode="auto">
          <a:xfrm>
            <a:off x="4586288" y="15113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24" name="Oval 424"/>
          <p:cNvSpPr>
            <a:spLocks noChangeArrowheads="1"/>
          </p:cNvSpPr>
          <p:nvPr/>
        </p:nvSpPr>
        <p:spPr bwMode="auto">
          <a:xfrm>
            <a:off x="4475163" y="29241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25" name="Oval 425"/>
          <p:cNvSpPr>
            <a:spLocks noChangeArrowheads="1"/>
          </p:cNvSpPr>
          <p:nvPr/>
        </p:nvSpPr>
        <p:spPr bwMode="auto">
          <a:xfrm>
            <a:off x="5237163" y="36560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26" name="Oval 426"/>
          <p:cNvSpPr>
            <a:spLocks noChangeArrowheads="1"/>
          </p:cNvSpPr>
          <p:nvPr/>
        </p:nvSpPr>
        <p:spPr bwMode="auto">
          <a:xfrm>
            <a:off x="5064125" y="34829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27" name="Oval 427"/>
          <p:cNvSpPr>
            <a:spLocks noChangeArrowheads="1"/>
          </p:cNvSpPr>
          <p:nvPr/>
        </p:nvSpPr>
        <p:spPr bwMode="auto">
          <a:xfrm>
            <a:off x="5521325" y="33099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28" name="Oval 428"/>
          <p:cNvSpPr>
            <a:spLocks noChangeArrowheads="1"/>
          </p:cNvSpPr>
          <p:nvPr/>
        </p:nvSpPr>
        <p:spPr bwMode="auto">
          <a:xfrm>
            <a:off x="6967538" y="23749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29" name="Oval 429"/>
          <p:cNvSpPr>
            <a:spLocks noChangeArrowheads="1"/>
          </p:cNvSpPr>
          <p:nvPr/>
        </p:nvSpPr>
        <p:spPr bwMode="auto">
          <a:xfrm>
            <a:off x="4951413" y="44481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30" name="Oval 430"/>
          <p:cNvSpPr>
            <a:spLocks noChangeArrowheads="1"/>
          </p:cNvSpPr>
          <p:nvPr/>
        </p:nvSpPr>
        <p:spPr bwMode="auto">
          <a:xfrm>
            <a:off x="5053013" y="41433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31" name="Oval 431"/>
          <p:cNvSpPr>
            <a:spLocks noChangeArrowheads="1"/>
          </p:cNvSpPr>
          <p:nvPr/>
        </p:nvSpPr>
        <p:spPr bwMode="auto">
          <a:xfrm>
            <a:off x="6261100" y="20701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32" name="Oval 432"/>
          <p:cNvSpPr>
            <a:spLocks noChangeArrowheads="1"/>
          </p:cNvSpPr>
          <p:nvPr/>
        </p:nvSpPr>
        <p:spPr bwMode="auto">
          <a:xfrm>
            <a:off x="4900613" y="35242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33" name="Oval 433"/>
          <p:cNvSpPr>
            <a:spLocks noChangeArrowheads="1"/>
          </p:cNvSpPr>
          <p:nvPr/>
        </p:nvSpPr>
        <p:spPr bwMode="auto">
          <a:xfrm>
            <a:off x="6219825" y="2184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34" name="Oval 434"/>
          <p:cNvSpPr>
            <a:spLocks noChangeArrowheads="1"/>
          </p:cNvSpPr>
          <p:nvPr/>
        </p:nvSpPr>
        <p:spPr bwMode="auto">
          <a:xfrm>
            <a:off x="5072063" y="43672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35" name="Oval 435"/>
          <p:cNvSpPr>
            <a:spLocks noChangeArrowheads="1"/>
          </p:cNvSpPr>
          <p:nvPr/>
        </p:nvSpPr>
        <p:spPr bwMode="auto">
          <a:xfrm>
            <a:off x="6299200" y="22669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36" name="Oval 436"/>
          <p:cNvSpPr>
            <a:spLocks noChangeArrowheads="1"/>
          </p:cNvSpPr>
          <p:nvPr/>
        </p:nvSpPr>
        <p:spPr bwMode="auto">
          <a:xfrm>
            <a:off x="7418388" y="23558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37" name="Oval 437"/>
          <p:cNvSpPr>
            <a:spLocks noChangeArrowheads="1"/>
          </p:cNvSpPr>
          <p:nvPr/>
        </p:nvSpPr>
        <p:spPr bwMode="auto">
          <a:xfrm>
            <a:off x="5322888" y="38766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38" name="Oval 438"/>
          <p:cNvSpPr>
            <a:spLocks noChangeArrowheads="1"/>
          </p:cNvSpPr>
          <p:nvPr/>
        </p:nvSpPr>
        <p:spPr bwMode="auto">
          <a:xfrm>
            <a:off x="5097463" y="32686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39" name="Oval 439"/>
          <p:cNvSpPr>
            <a:spLocks noChangeArrowheads="1"/>
          </p:cNvSpPr>
          <p:nvPr/>
        </p:nvSpPr>
        <p:spPr bwMode="auto">
          <a:xfrm>
            <a:off x="5086350" y="39401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40" name="Oval 440"/>
          <p:cNvSpPr>
            <a:spLocks noChangeArrowheads="1"/>
          </p:cNvSpPr>
          <p:nvPr/>
        </p:nvSpPr>
        <p:spPr bwMode="auto">
          <a:xfrm>
            <a:off x="4933950" y="42545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41" name="Oval 441"/>
          <p:cNvSpPr>
            <a:spLocks noChangeArrowheads="1"/>
          </p:cNvSpPr>
          <p:nvPr/>
        </p:nvSpPr>
        <p:spPr bwMode="auto">
          <a:xfrm>
            <a:off x="5543550" y="19891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42" name="Oval 442"/>
          <p:cNvSpPr>
            <a:spLocks noChangeArrowheads="1"/>
          </p:cNvSpPr>
          <p:nvPr/>
        </p:nvSpPr>
        <p:spPr bwMode="auto">
          <a:xfrm>
            <a:off x="5776913" y="19891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43" name="Oval 443"/>
          <p:cNvSpPr>
            <a:spLocks noChangeArrowheads="1"/>
          </p:cNvSpPr>
          <p:nvPr/>
        </p:nvSpPr>
        <p:spPr bwMode="auto">
          <a:xfrm>
            <a:off x="6192838" y="11255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44" name="Oval 444"/>
          <p:cNvSpPr>
            <a:spLocks noChangeArrowheads="1"/>
          </p:cNvSpPr>
          <p:nvPr/>
        </p:nvSpPr>
        <p:spPr bwMode="auto">
          <a:xfrm>
            <a:off x="6345238" y="12779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45" name="Oval 445"/>
          <p:cNvSpPr>
            <a:spLocks noChangeArrowheads="1"/>
          </p:cNvSpPr>
          <p:nvPr/>
        </p:nvSpPr>
        <p:spPr bwMode="auto">
          <a:xfrm>
            <a:off x="4821238" y="15128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46" name="Oval 446"/>
          <p:cNvSpPr>
            <a:spLocks noChangeArrowheads="1"/>
          </p:cNvSpPr>
          <p:nvPr/>
        </p:nvSpPr>
        <p:spPr bwMode="auto">
          <a:xfrm>
            <a:off x="7391400" y="10763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47" name="Oval 447"/>
          <p:cNvSpPr>
            <a:spLocks noChangeArrowheads="1"/>
          </p:cNvSpPr>
          <p:nvPr/>
        </p:nvSpPr>
        <p:spPr bwMode="auto">
          <a:xfrm>
            <a:off x="4554538" y="17145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48" name="Oval 448"/>
          <p:cNvSpPr>
            <a:spLocks noChangeArrowheads="1"/>
          </p:cNvSpPr>
          <p:nvPr/>
        </p:nvSpPr>
        <p:spPr bwMode="auto">
          <a:xfrm>
            <a:off x="5316538" y="17446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49" name="Oval 449"/>
          <p:cNvSpPr>
            <a:spLocks noChangeArrowheads="1"/>
          </p:cNvSpPr>
          <p:nvPr/>
        </p:nvSpPr>
        <p:spPr bwMode="auto">
          <a:xfrm>
            <a:off x="5743575" y="54451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50" name="Oval 450"/>
          <p:cNvSpPr>
            <a:spLocks noChangeArrowheads="1"/>
          </p:cNvSpPr>
          <p:nvPr/>
        </p:nvSpPr>
        <p:spPr bwMode="auto">
          <a:xfrm>
            <a:off x="5632450" y="1498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51" name="Oval 451"/>
          <p:cNvSpPr>
            <a:spLocks noChangeArrowheads="1"/>
          </p:cNvSpPr>
          <p:nvPr/>
        </p:nvSpPr>
        <p:spPr bwMode="auto">
          <a:xfrm>
            <a:off x="5916613" y="10017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52" name="Oval 452"/>
          <p:cNvSpPr>
            <a:spLocks noChangeArrowheads="1"/>
          </p:cNvSpPr>
          <p:nvPr/>
        </p:nvSpPr>
        <p:spPr bwMode="auto">
          <a:xfrm>
            <a:off x="5359400" y="19970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53" name="Oval 453"/>
          <p:cNvSpPr>
            <a:spLocks noChangeArrowheads="1"/>
          </p:cNvSpPr>
          <p:nvPr/>
        </p:nvSpPr>
        <p:spPr bwMode="auto">
          <a:xfrm>
            <a:off x="4872038" y="40386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54" name="Oval 454"/>
          <p:cNvSpPr>
            <a:spLocks noChangeArrowheads="1"/>
          </p:cNvSpPr>
          <p:nvPr/>
        </p:nvSpPr>
        <p:spPr bwMode="auto">
          <a:xfrm>
            <a:off x="5654675" y="30622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55" name="Oval 455"/>
          <p:cNvSpPr>
            <a:spLocks noChangeArrowheads="1"/>
          </p:cNvSpPr>
          <p:nvPr/>
        </p:nvSpPr>
        <p:spPr bwMode="auto">
          <a:xfrm>
            <a:off x="5461000" y="30432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56" name="Oval 456"/>
          <p:cNvSpPr>
            <a:spLocks noChangeArrowheads="1"/>
          </p:cNvSpPr>
          <p:nvPr/>
        </p:nvSpPr>
        <p:spPr bwMode="auto">
          <a:xfrm>
            <a:off x="4654550" y="30797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57" name="Oval 457"/>
          <p:cNvSpPr>
            <a:spLocks noChangeArrowheads="1"/>
          </p:cNvSpPr>
          <p:nvPr/>
        </p:nvSpPr>
        <p:spPr bwMode="auto">
          <a:xfrm>
            <a:off x="4938713" y="38941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58" name="Oval 458"/>
          <p:cNvSpPr>
            <a:spLocks noChangeArrowheads="1"/>
          </p:cNvSpPr>
          <p:nvPr/>
        </p:nvSpPr>
        <p:spPr bwMode="auto">
          <a:xfrm>
            <a:off x="5021263" y="46053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59" name="Oval 459"/>
          <p:cNvSpPr>
            <a:spLocks noChangeArrowheads="1"/>
          </p:cNvSpPr>
          <p:nvPr/>
        </p:nvSpPr>
        <p:spPr bwMode="auto">
          <a:xfrm>
            <a:off x="5245100" y="37115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60" name="Oval 460"/>
          <p:cNvSpPr>
            <a:spLocks noChangeArrowheads="1"/>
          </p:cNvSpPr>
          <p:nvPr/>
        </p:nvSpPr>
        <p:spPr bwMode="auto">
          <a:xfrm>
            <a:off x="5632450" y="34432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61" name="Oval 461"/>
          <p:cNvSpPr>
            <a:spLocks noChangeArrowheads="1"/>
          </p:cNvSpPr>
          <p:nvPr/>
        </p:nvSpPr>
        <p:spPr bwMode="auto">
          <a:xfrm>
            <a:off x="5399088" y="40020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62" name="Oval 462"/>
          <p:cNvSpPr>
            <a:spLocks noChangeArrowheads="1"/>
          </p:cNvSpPr>
          <p:nvPr/>
        </p:nvSpPr>
        <p:spPr bwMode="auto">
          <a:xfrm>
            <a:off x="5334000" y="1905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63" name="Oval 463"/>
          <p:cNvSpPr>
            <a:spLocks noChangeArrowheads="1"/>
          </p:cNvSpPr>
          <p:nvPr/>
        </p:nvSpPr>
        <p:spPr bwMode="auto">
          <a:xfrm>
            <a:off x="5214938" y="21415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64" name="Oval 464"/>
          <p:cNvSpPr>
            <a:spLocks noChangeArrowheads="1"/>
          </p:cNvSpPr>
          <p:nvPr/>
        </p:nvSpPr>
        <p:spPr bwMode="auto">
          <a:xfrm>
            <a:off x="4835525" y="17827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65" name="Oval 465"/>
          <p:cNvSpPr>
            <a:spLocks noChangeArrowheads="1"/>
          </p:cNvSpPr>
          <p:nvPr/>
        </p:nvSpPr>
        <p:spPr bwMode="auto">
          <a:xfrm>
            <a:off x="4724400" y="1981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66" name="Oval 466"/>
          <p:cNvSpPr>
            <a:spLocks noChangeArrowheads="1"/>
          </p:cNvSpPr>
          <p:nvPr/>
        </p:nvSpPr>
        <p:spPr bwMode="auto">
          <a:xfrm>
            <a:off x="7273925" y="19907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67" name="Oval 467"/>
          <p:cNvSpPr>
            <a:spLocks noChangeArrowheads="1"/>
          </p:cNvSpPr>
          <p:nvPr/>
        </p:nvSpPr>
        <p:spPr bwMode="auto">
          <a:xfrm>
            <a:off x="7253288" y="11461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68" name="Oval 468"/>
          <p:cNvSpPr>
            <a:spLocks noChangeArrowheads="1"/>
          </p:cNvSpPr>
          <p:nvPr/>
        </p:nvSpPr>
        <p:spPr bwMode="auto">
          <a:xfrm>
            <a:off x="5940425" y="13287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69" name="Oval 469"/>
          <p:cNvSpPr>
            <a:spLocks noChangeArrowheads="1"/>
          </p:cNvSpPr>
          <p:nvPr/>
        </p:nvSpPr>
        <p:spPr bwMode="auto">
          <a:xfrm>
            <a:off x="4557713" y="13795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70" name="Oval 470"/>
          <p:cNvSpPr>
            <a:spLocks noChangeArrowheads="1"/>
          </p:cNvSpPr>
          <p:nvPr/>
        </p:nvSpPr>
        <p:spPr bwMode="auto">
          <a:xfrm>
            <a:off x="5857875" y="16637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71" name="Oval 471"/>
          <p:cNvSpPr>
            <a:spLocks noChangeArrowheads="1"/>
          </p:cNvSpPr>
          <p:nvPr/>
        </p:nvSpPr>
        <p:spPr bwMode="auto">
          <a:xfrm>
            <a:off x="4973638" y="8826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72" name="Oval 472"/>
          <p:cNvSpPr>
            <a:spLocks noChangeArrowheads="1"/>
          </p:cNvSpPr>
          <p:nvPr/>
        </p:nvSpPr>
        <p:spPr bwMode="auto">
          <a:xfrm>
            <a:off x="6335713" y="10350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73" name="Oval 473"/>
          <p:cNvSpPr>
            <a:spLocks noChangeArrowheads="1"/>
          </p:cNvSpPr>
          <p:nvPr/>
        </p:nvSpPr>
        <p:spPr bwMode="auto">
          <a:xfrm>
            <a:off x="5310188" y="42354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74" name="Oval 474"/>
          <p:cNvSpPr>
            <a:spLocks noChangeArrowheads="1"/>
          </p:cNvSpPr>
          <p:nvPr/>
        </p:nvSpPr>
        <p:spPr bwMode="auto">
          <a:xfrm>
            <a:off x="4883150" y="32083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75" name="Oval 475"/>
          <p:cNvSpPr>
            <a:spLocks noChangeArrowheads="1"/>
          </p:cNvSpPr>
          <p:nvPr/>
        </p:nvSpPr>
        <p:spPr bwMode="auto">
          <a:xfrm>
            <a:off x="4344988" y="29337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76" name="Oval 476"/>
          <p:cNvSpPr>
            <a:spLocks noChangeArrowheads="1"/>
          </p:cNvSpPr>
          <p:nvPr/>
        </p:nvSpPr>
        <p:spPr bwMode="auto">
          <a:xfrm>
            <a:off x="2209800" y="3352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77" name="Oval 477"/>
          <p:cNvSpPr>
            <a:spLocks noChangeArrowheads="1"/>
          </p:cNvSpPr>
          <p:nvPr/>
        </p:nvSpPr>
        <p:spPr bwMode="auto">
          <a:xfrm>
            <a:off x="2281238" y="34242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78" name="Oval 478"/>
          <p:cNvSpPr>
            <a:spLocks noChangeArrowheads="1"/>
          </p:cNvSpPr>
          <p:nvPr/>
        </p:nvSpPr>
        <p:spPr bwMode="auto">
          <a:xfrm>
            <a:off x="2301875" y="32924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79" name="Oval 479"/>
          <p:cNvSpPr>
            <a:spLocks noChangeArrowheads="1"/>
          </p:cNvSpPr>
          <p:nvPr/>
        </p:nvSpPr>
        <p:spPr bwMode="auto">
          <a:xfrm>
            <a:off x="2239963" y="32623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80" name="Oval 480"/>
          <p:cNvSpPr>
            <a:spLocks noChangeArrowheads="1"/>
          </p:cNvSpPr>
          <p:nvPr/>
        </p:nvSpPr>
        <p:spPr bwMode="auto">
          <a:xfrm>
            <a:off x="4987925" y="34432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81" name="Oval 481"/>
          <p:cNvSpPr>
            <a:spLocks noChangeArrowheads="1"/>
          </p:cNvSpPr>
          <p:nvPr/>
        </p:nvSpPr>
        <p:spPr bwMode="auto">
          <a:xfrm>
            <a:off x="5029200" y="3276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82" name="Oval 482"/>
          <p:cNvSpPr>
            <a:spLocks noChangeArrowheads="1"/>
          </p:cNvSpPr>
          <p:nvPr/>
        </p:nvSpPr>
        <p:spPr bwMode="auto">
          <a:xfrm>
            <a:off x="4946650" y="33147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83" name="Oval 483"/>
          <p:cNvSpPr>
            <a:spLocks noChangeArrowheads="1"/>
          </p:cNvSpPr>
          <p:nvPr/>
        </p:nvSpPr>
        <p:spPr bwMode="auto">
          <a:xfrm>
            <a:off x="4983163" y="36687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84" name="Oval 484"/>
          <p:cNvSpPr>
            <a:spLocks noChangeArrowheads="1"/>
          </p:cNvSpPr>
          <p:nvPr/>
        </p:nvSpPr>
        <p:spPr bwMode="auto">
          <a:xfrm>
            <a:off x="5084763" y="37592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85" name="Oval 485"/>
          <p:cNvSpPr>
            <a:spLocks noChangeArrowheads="1"/>
          </p:cNvSpPr>
          <p:nvPr/>
        </p:nvSpPr>
        <p:spPr bwMode="auto">
          <a:xfrm>
            <a:off x="4851400" y="36464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86" name="Oval 486"/>
          <p:cNvSpPr>
            <a:spLocks noChangeArrowheads="1"/>
          </p:cNvSpPr>
          <p:nvPr/>
        </p:nvSpPr>
        <p:spPr bwMode="auto">
          <a:xfrm>
            <a:off x="5237163" y="39116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87" name="Oval 487"/>
          <p:cNvSpPr>
            <a:spLocks noChangeArrowheads="1"/>
          </p:cNvSpPr>
          <p:nvPr/>
        </p:nvSpPr>
        <p:spPr bwMode="auto">
          <a:xfrm>
            <a:off x="5359400" y="4089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88" name="Oval 488"/>
          <p:cNvSpPr>
            <a:spLocks noChangeArrowheads="1"/>
          </p:cNvSpPr>
          <p:nvPr/>
        </p:nvSpPr>
        <p:spPr bwMode="auto">
          <a:xfrm>
            <a:off x="5267325" y="288131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89" name="Oval 489"/>
          <p:cNvSpPr>
            <a:spLocks noChangeArrowheads="1"/>
          </p:cNvSpPr>
          <p:nvPr/>
        </p:nvSpPr>
        <p:spPr bwMode="auto">
          <a:xfrm>
            <a:off x="5511800" y="2971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90" name="Oval 490"/>
          <p:cNvSpPr>
            <a:spLocks noChangeArrowheads="1"/>
          </p:cNvSpPr>
          <p:nvPr/>
        </p:nvSpPr>
        <p:spPr bwMode="auto">
          <a:xfrm>
            <a:off x="6589713" y="24384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91" name="Oval 491"/>
          <p:cNvSpPr>
            <a:spLocks noChangeArrowheads="1"/>
          </p:cNvSpPr>
          <p:nvPr/>
        </p:nvSpPr>
        <p:spPr bwMode="auto">
          <a:xfrm>
            <a:off x="7462838" y="41703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92" name="Oval 492"/>
          <p:cNvSpPr>
            <a:spLocks noChangeArrowheads="1"/>
          </p:cNvSpPr>
          <p:nvPr/>
        </p:nvSpPr>
        <p:spPr bwMode="auto">
          <a:xfrm>
            <a:off x="5413375" y="31781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93" name="Oval 493"/>
          <p:cNvSpPr>
            <a:spLocks noChangeArrowheads="1"/>
          </p:cNvSpPr>
          <p:nvPr/>
        </p:nvSpPr>
        <p:spPr bwMode="auto">
          <a:xfrm>
            <a:off x="7777163" y="43434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94" name="Oval 494"/>
          <p:cNvSpPr>
            <a:spLocks noChangeArrowheads="1"/>
          </p:cNvSpPr>
          <p:nvPr/>
        </p:nvSpPr>
        <p:spPr bwMode="auto">
          <a:xfrm>
            <a:off x="5329238" y="36210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95" name="Oval 495"/>
          <p:cNvSpPr>
            <a:spLocks noChangeArrowheads="1"/>
          </p:cNvSpPr>
          <p:nvPr/>
        </p:nvSpPr>
        <p:spPr bwMode="auto">
          <a:xfrm>
            <a:off x="5308600" y="37242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96" name="Oval 496"/>
          <p:cNvSpPr>
            <a:spLocks noChangeArrowheads="1"/>
          </p:cNvSpPr>
          <p:nvPr/>
        </p:nvSpPr>
        <p:spPr bwMode="auto">
          <a:xfrm>
            <a:off x="5216525" y="38163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97" name="Oval 497"/>
          <p:cNvSpPr>
            <a:spLocks noChangeArrowheads="1"/>
          </p:cNvSpPr>
          <p:nvPr/>
        </p:nvSpPr>
        <p:spPr bwMode="auto">
          <a:xfrm>
            <a:off x="7162800" y="2362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98" name="Oval 498"/>
          <p:cNvSpPr>
            <a:spLocks noChangeArrowheads="1"/>
          </p:cNvSpPr>
          <p:nvPr/>
        </p:nvSpPr>
        <p:spPr bwMode="auto">
          <a:xfrm>
            <a:off x="6553200" y="2514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99" name="Oval 499"/>
          <p:cNvSpPr>
            <a:spLocks noChangeArrowheads="1"/>
          </p:cNvSpPr>
          <p:nvPr/>
        </p:nvSpPr>
        <p:spPr bwMode="auto">
          <a:xfrm>
            <a:off x="5943600" y="1600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100" name="Oval 500"/>
          <p:cNvSpPr>
            <a:spLocks noChangeArrowheads="1"/>
          </p:cNvSpPr>
          <p:nvPr/>
        </p:nvSpPr>
        <p:spPr bwMode="auto">
          <a:xfrm>
            <a:off x="5338763" y="9096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101" name="Oval 501"/>
          <p:cNvSpPr>
            <a:spLocks noChangeArrowheads="1"/>
          </p:cNvSpPr>
          <p:nvPr/>
        </p:nvSpPr>
        <p:spPr bwMode="auto">
          <a:xfrm>
            <a:off x="7534275" y="34083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102" name="Oval 502"/>
          <p:cNvSpPr>
            <a:spLocks noChangeArrowheads="1"/>
          </p:cNvSpPr>
          <p:nvPr/>
        </p:nvSpPr>
        <p:spPr bwMode="auto">
          <a:xfrm>
            <a:off x="5502275" y="15081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103" name="Oval 503"/>
          <p:cNvSpPr>
            <a:spLocks noChangeArrowheads="1"/>
          </p:cNvSpPr>
          <p:nvPr/>
        </p:nvSpPr>
        <p:spPr bwMode="auto">
          <a:xfrm>
            <a:off x="5689600" y="18843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104" name="Oval 504"/>
          <p:cNvSpPr>
            <a:spLocks noChangeArrowheads="1"/>
          </p:cNvSpPr>
          <p:nvPr/>
        </p:nvSpPr>
        <p:spPr bwMode="auto">
          <a:xfrm>
            <a:off x="6562725" y="1397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105" name="Oval 505"/>
          <p:cNvSpPr>
            <a:spLocks noChangeArrowheads="1"/>
          </p:cNvSpPr>
          <p:nvPr/>
        </p:nvSpPr>
        <p:spPr bwMode="auto">
          <a:xfrm>
            <a:off x="4414838" y="11684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106" name="Rectangle 506"/>
          <p:cNvSpPr>
            <a:spLocks noChangeArrowheads="1"/>
          </p:cNvSpPr>
          <p:nvPr/>
        </p:nvSpPr>
        <p:spPr bwMode="auto">
          <a:xfrm>
            <a:off x="-139700" y="-228600"/>
            <a:ext cx="9410700" cy="7315200"/>
          </a:xfrm>
          <a:prstGeom prst="rect">
            <a:avLst/>
          </a:prstGeom>
          <a:solidFill>
            <a:schemeClr val="bg1">
              <a:alpha val="10001"/>
            </a:schemeClr>
          </a:solidFill>
          <a:ln>
            <a:noFill/>
          </a:ln>
          <a:effectLst>
            <a:outerShdw dist="38097" dir="2700000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107" name="Rectangle 507"/>
          <p:cNvSpPr>
            <a:spLocks noChangeArrowheads="1"/>
          </p:cNvSpPr>
          <p:nvPr/>
        </p:nvSpPr>
        <p:spPr bwMode="auto">
          <a:xfrm>
            <a:off x="630238" y="6985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800"/>
              <a:t/>
            </a:r>
            <a:br>
              <a:rPr lang="en-US" sz="4800"/>
            </a:br>
            <a:endParaRPr lang="en-US" sz="4800"/>
          </a:p>
        </p:txBody>
      </p:sp>
      <p:sp>
        <p:nvSpPr>
          <p:cNvPr id="666108" name="Rectangle 508"/>
          <p:cNvSpPr>
            <a:spLocks noChangeArrowheads="1"/>
          </p:cNvSpPr>
          <p:nvPr/>
        </p:nvSpPr>
        <p:spPr bwMode="auto">
          <a:xfrm>
            <a:off x="0" y="-2921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000"/>
              <a:t>Acknowledgements:</a:t>
            </a:r>
            <a:endParaRPr lang="en-US" sz="4800"/>
          </a:p>
        </p:txBody>
      </p:sp>
      <p:sp>
        <p:nvSpPr>
          <p:cNvPr id="666109" name="Rectangle 509"/>
          <p:cNvSpPr>
            <a:spLocks noChangeArrowheads="1"/>
          </p:cNvSpPr>
          <p:nvPr/>
        </p:nvSpPr>
        <p:spPr bwMode="auto">
          <a:xfrm>
            <a:off x="76200" y="622300"/>
            <a:ext cx="4343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Bill Aragon, Albuquerque Biological Park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John Avise, Univ. of Georgia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Jonathan Barnaby, DEFRA, UK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Mark Bremer, National Aviary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Michael Brooks, SAFRING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Nick Fox, International Wildlife Consultants Ltd.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Anthony Ganesh, Singapore Zoo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Jim Granlund, Michigan Audubon Society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Diana Hartle, Univ. of Georgia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Holly Green, Indianapolis Zoo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Kai Grosch, Max Planck Institute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David Hancock, Hancock Wildlife Research Center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Laszlo Janossy, Budapest Zoo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Daisy Ling, Jurong Bird Park, Singapore</a:t>
            </a:r>
            <a:endParaRPr lang="en-US" sz="1900"/>
          </a:p>
        </p:txBody>
      </p:sp>
      <p:sp>
        <p:nvSpPr>
          <p:cNvPr id="666110" name="Rectangle 510"/>
          <p:cNvSpPr>
            <a:spLocks noChangeArrowheads="1"/>
          </p:cNvSpPr>
          <p:nvPr/>
        </p:nvSpPr>
        <p:spPr bwMode="auto">
          <a:xfrm>
            <a:off x="4457700" y="-165100"/>
            <a:ext cx="4783138" cy="71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endParaRPr lang="en-US" sz="2000"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Paul Mack, Univ. of Georgia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Tim Melling, British Ornithologist’s Union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Jemima Parry-Jones, National Birds of Prey Centre, UK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J. P. Schmidt, Univ. of Georgia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Lucia Severinghaus, Academica Sinica, Taipei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Daniel Shearing, Foreign Bird League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Michael Sorenson, Boston Univ.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Per Thingstad, Museum of Natural History and Archeology, Trondheim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William Todd, Houston Zoo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Ülo Väli, Estonian Agricultural Univ.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Renate van den Elzen, Alexander Koenig Museum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Vince Walkosak, Arizona-Sonora Desert Museum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Carolyn Walsh, Memorial Univ. of Newfoundland</a:t>
            </a:r>
            <a:endParaRPr lang="en-US" sz="130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  <p:transition spd="slow" advClick="0" advTm="1000">
    <p:dissolve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915"/>
          </a:solidFill>
        </p:spPr>
        <p:txBody>
          <a:bodyPr/>
          <a:lstStyle/>
          <a:p>
            <a:endParaRPr lang="en-US"/>
          </a:p>
        </p:txBody>
      </p:sp>
      <p:sp>
        <p:nvSpPr>
          <p:cNvPr id="6758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0915"/>
          </a:solidFill>
        </p:spPr>
        <p:txBody>
          <a:bodyPr/>
          <a:lstStyle/>
          <a:p>
            <a:endParaRPr lang="en-US"/>
          </a:p>
        </p:txBody>
      </p:sp>
      <p:pic>
        <p:nvPicPr>
          <p:cNvPr id="675844" name="Picture 4" descr="yes world_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9863"/>
            <a:ext cx="9118600" cy="718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45" name="Oval 5"/>
          <p:cNvSpPr>
            <a:spLocks noChangeArrowheads="1"/>
          </p:cNvSpPr>
          <p:nvPr/>
        </p:nvSpPr>
        <p:spPr bwMode="auto">
          <a:xfrm>
            <a:off x="2025650" y="2387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46" name="Oval 6"/>
          <p:cNvSpPr>
            <a:spLocks noChangeArrowheads="1"/>
          </p:cNvSpPr>
          <p:nvPr/>
        </p:nvSpPr>
        <p:spPr bwMode="auto">
          <a:xfrm>
            <a:off x="1924050" y="15827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47" name="Oval 7"/>
          <p:cNvSpPr>
            <a:spLocks noChangeArrowheads="1"/>
          </p:cNvSpPr>
          <p:nvPr/>
        </p:nvSpPr>
        <p:spPr bwMode="auto">
          <a:xfrm>
            <a:off x="2701925" y="2946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48" name="Oval 8"/>
          <p:cNvSpPr>
            <a:spLocks noChangeArrowheads="1"/>
          </p:cNvSpPr>
          <p:nvPr/>
        </p:nvSpPr>
        <p:spPr bwMode="auto">
          <a:xfrm>
            <a:off x="2819400" y="3962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49" name="Oval 9"/>
          <p:cNvSpPr>
            <a:spLocks noChangeArrowheads="1"/>
          </p:cNvSpPr>
          <p:nvPr/>
        </p:nvSpPr>
        <p:spPr bwMode="auto">
          <a:xfrm>
            <a:off x="2570163" y="35814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50" name="Oval 10"/>
          <p:cNvSpPr>
            <a:spLocks noChangeArrowheads="1"/>
          </p:cNvSpPr>
          <p:nvPr/>
        </p:nvSpPr>
        <p:spPr bwMode="auto">
          <a:xfrm>
            <a:off x="2743200" y="3124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51" name="Oval 11"/>
          <p:cNvSpPr>
            <a:spLocks noChangeArrowheads="1"/>
          </p:cNvSpPr>
          <p:nvPr/>
        </p:nvSpPr>
        <p:spPr bwMode="auto">
          <a:xfrm>
            <a:off x="2895600" y="4724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52" name="Oval 12"/>
          <p:cNvSpPr>
            <a:spLocks noChangeArrowheads="1"/>
          </p:cNvSpPr>
          <p:nvPr/>
        </p:nvSpPr>
        <p:spPr bwMode="auto">
          <a:xfrm>
            <a:off x="3124200" y="5486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53" name="Oval 13"/>
          <p:cNvSpPr>
            <a:spLocks noChangeArrowheads="1"/>
          </p:cNvSpPr>
          <p:nvPr/>
        </p:nvSpPr>
        <p:spPr bwMode="auto">
          <a:xfrm>
            <a:off x="2895600" y="4419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54" name="Oval 14"/>
          <p:cNvSpPr>
            <a:spLocks noChangeArrowheads="1"/>
          </p:cNvSpPr>
          <p:nvPr/>
        </p:nvSpPr>
        <p:spPr bwMode="auto">
          <a:xfrm>
            <a:off x="3429000" y="5791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55" name="Oval 15"/>
          <p:cNvSpPr>
            <a:spLocks noChangeArrowheads="1"/>
          </p:cNvSpPr>
          <p:nvPr/>
        </p:nvSpPr>
        <p:spPr bwMode="auto">
          <a:xfrm>
            <a:off x="2133600" y="533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56" name="Oval 16"/>
          <p:cNvSpPr>
            <a:spLocks noChangeArrowheads="1"/>
          </p:cNvSpPr>
          <p:nvPr/>
        </p:nvSpPr>
        <p:spPr bwMode="auto">
          <a:xfrm>
            <a:off x="1752600" y="533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57" name="Oval 17"/>
          <p:cNvSpPr>
            <a:spLocks noChangeArrowheads="1"/>
          </p:cNvSpPr>
          <p:nvPr/>
        </p:nvSpPr>
        <p:spPr bwMode="auto">
          <a:xfrm>
            <a:off x="2438400" y="533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58" name="Oval 18"/>
          <p:cNvSpPr>
            <a:spLocks noChangeArrowheads="1"/>
          </p:cNvSpPr>
          <p:nvPr/>
        </p:nvSpPr>
        <p:spPr bwMode="auto">
          <a:xfrm>
            <a:off x="2154238" y="20224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59" name="Oval 19"/>
          <p:cNvSpPr>
            <a:spLocks noChangeArrowheads="1"/>
          </p:cNvSpPr>
          <p:nvPr/>
        </p:nvSpPr>
        <p:spPr bwMode="auto">
          <a:xfrm>
            <a:off x="1830388" y="19129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60" name="Oval 20"/>
          <p:cNvSpPr>
            <a:spLocks noChangeArrowheads="1"/>
          </p:cNvSpPr>
          <p:nvPr/>
        </p:nvSpPr>
        <p:spPr bwMode="auto">
          <a:xfrm>
            <a:off x="2286000" y="1905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61" name="Oval 21"/>
          <p:cNvSpPr>
            <a:spLocks noChangeArrowheads="1"/>
          </p:cNvSpPr>
          <p:nvPr/>
        </p:nvSpPr>
        <p:spPr bwMode="auto">
          <a:xfrm>
            <a:off x="2828925" y="1676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62" name="Oval 22"/>
          <p:cNvSpPr>
            <a:spLocks noChangeArrowheads="1"/>
          </p:cNvSpPr>
          <p:nvPr/>
        </p:nvSpPr>
        <p:spPr bwMode="auto">
          <a:xfrm>
            <a:off x="2025650" y="19462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63" name="Oval 23"/>
          <p:cNvSpPr>
            <a:spLocks noChangeArrowheads="1"/>
          </p:cNvSpPr>
          <p:nvPr/>
        </p:nvSpPr>
        <p:spPr bwMode="auto">
          <a:xfrm>
            <a:off x="2286000" y="1752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64" name="Oval 24"/>
          <p:cNvSpPr>
            <a:spLocks noChangeArrowheads="1"/>
          </p:cNvSpPr>
          <p:nvPr/>
        </p:nvSpPr>
        <p:spPr bwMode="auto">
          <a:xfrm>
            <a:off x="2405063" y="17653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65" name="Oval 25"/>
          <p:cNvSpPr>
            <a:spLocks noChangeArrowheads="1"/>
          </p:cNvSpPr>
          <p:nvPr/>
        </p:nvSpPr>
        <p:spPr bwMode="auto">
          <a:xfrm>
            <a:off x="2968625" y="15113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66" name="Oval 26"/>
          <p:cNvSpPr>
            <a:spLocks noChangeArrowheads="1"/>
          </p:cNvSpPr>
          <p:nvPr/>
        </p:nvSpPr>
        <p:spPr bwMode="auto">
          <a:xfrm>
            <a:off x="1962150" y="11398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67" name="Oval 27"/>
          <p:cNvSpPr>
            <a:spLocks noChangeArrowheads="1"/>
          </p:cNvSpPr>
          <p:nvPr/>
        </p:nvSpPr>
        <p:spPr bwMode="auto">
          <a:xfrm>
            <a:off x="1990725" y="10033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68" name="Oval 28"/>
          <p:cNvSpPr>
            <a:spLocks noChangeArrowheads="1"/>
          </p:cNvSpPr>
          <p:nvPr/>
        </p:nvSpPr>
        <p:spPr bwMode="auto">
          <a:xfrm>
            <a:off x="1924050" y="16970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69" name="Oval 29"/>
          <p:cNvSpPr>
            <a:spLocks noChangeArrowheads="1"/>
          </p:cNvSpPr>
          <p:nvPr/>
        </p:nvSpPr>
        <p:spPr bwMode="auto">
          <a:xfrm>
            <a:off x="1928813" y="13636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70" name="Oval 30"/>
          <p:cNvSpPr>
            <a:spLocks noChangeArrowheads="1"/>
          </p:cNvSpPr>
          <p:nvPr/>
        </p:nvSpPr>
        <p:spPr bwMode="auto">
          <a:xfrm>
            <a:off x="3398838" y="41322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71" name="Oval 31"/>
          <p:cNvSpPr>
            <a:spLocks noChangeArrowheads="1"/>
          </p:cNvSpPr>
          <p:nvPr/>
        </p:nvSpPr>
        <p:spPr bwMode="auto">
          <a:xfrm>
            <a:off x="3124200" y="3200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72" name="Oval 32"/>
          <p:cNvSpPr>
            <a:spLocks noChangeArrowheads="1"/>
          </p:cNvSpPr>
          <p:nvPr/>
        </p:nvSpPr>
        <p:spPr bwMode="auto">
          <a:xfrm>
            <a:off x="2971800" y="3962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73" name="Oval 33"/>
          <p:cNvSpPr>
            <a:spLocks noChangeArrowheads="1"/>
          </p:cNvSpPr>
          <p:nvPr/>
        </p:nvSpPr>
        <p:spPr bwMode="auto">
          <a:xfrm>
            <a:off x="2781300" y="34766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74" name="Oval 34"/>
          <p:cNvSpPr>
            <a:spLocks noChangeArrowheads="1"/>
          </p:cNvSpPr>
          <p:nvPr/>
        </p:nvSpPr>
        <p:spPr bwMode="auto">
          <a:xfrm>
            <a:off x="2895600" y="3505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75" name="Oval 35"/>
          <p:cNvSpPr>
            <a:spLocks noChangeArrowheads="1"/>
          </p:cNvSpPr>
          <p:nvPr/>
        </p:nvSpPr>
        <p:spPr bwMode="auto">
          <a:xfrm>
            <a:off x="3276600" y="3886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76" name="Oval 36"/>
          <p:cNvSpPr>
            <a:spLocks noChangeArrowheads="1"/>
          </p:cNvSpPr>
          <p:nvPr/>
        </p:nvSpPr>
        <p:spPr bwMode="auto">
          <a:xfrm>
            <a:off x="2667000" y="35512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77" name="Oval 37"/>
          <p:cNvSpPr>
            <a:spLocks noChangeArrowheads="1"/>
          </p:cNvSpPr>
          <p:nvPr/>
        </p:nvSpPr>
        <p:spPr bwMode="auto">
          <a:xfrm>
            <a:off x="3100388" y="34036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78" name="Oval 38"/>
          <p:cNvSpPr>
            <a:spLocks noChangeArrowheads="1"/>
          </p:cNvSpPr>
          <p:nvPr/>
        </p:nvSpPr>
        <p:spPr bwMode="auto">
          <a:xfrm>
            <a:off x="3181350" y="42227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79" name="Oval 39"/>
          <p:cNvSpPr>
            <a:spLocks noChangeArrowheads="1"/>
          </p:cNvSpPr>
          <p:nvPr/>
        </p:nvSpPr>
        <p:spPr bwMode="auto">
          <a:xfrm>
            <a:off x="3048000" y="4495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80" name="Oval 40"/>
          <p:cNvSpPr>
            <a:spLocks noChangeArrowheads="1"/>
          </p:cNvSpPr>
          <p:nvPr/>
        </p:nvSpPr>
        <p:spPr bwMode="auto">
          <a:xfrm>
            <a:off x="2978150" y="37465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81" name="Oval 41"/>
          <p:cNvSpPr>
            <a:spLocks noChangeArrowheads="1"/>
          </p:cNvSpPr>
          <p:nvPr/>
        </p:nvSpPr>
        <p:spPr bwMode="auto">
          <a:xfrm>
            <a:off x="2554288" y="30003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82" name="Oval 42"/>
          <p:cNvSpPr>
            <a:spLocks noChangeArrowheads="1"/>
          </p:cNvSpPr>
          <p:nvPr/>
        </p:nvSpPr>
        <p:spPr bwMode="auto">
          <a:xfrm>
            <a:off x="3124200" y="3505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83" name="Oval 43"/>
          <p:cNvSpPr>
            <a:spLocks noChangeArrowheads="1"/>
          </p:cNvSpPr>
          <p:nvPr/>
        </p:nvSpPr>
        <p:spPr bwMode="auto">
          <a:xfrm>
            <a:off x="2824163" y="34115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84" name="Oval 44"/>
          <p:cNvSpPr>
            <a:spLocks noChangeArrowheads="1"/>
          </p:cNvSpPr>
          <p:nvPr/>
        </p:nvSpPr>
        <p:spPr bwMode="auto">
          <a:xfrm>
            <a:off x="2751138" y="32178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675885" name="Oval 45"/>
          <p:cNvSpPr>
            <a:spLocks noChangeArrowheads="1"/>
          </p:cNvSpPr>
          <p:nvPr/>
        </p:nvSpPr>
        <p:spPr bwMode="auto">
          <a:xfrm>
            <a:off x="2971800" y="3276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86" name="Oval 46"/>
          <p:cNvSpPr>
            <a:spLocks noChangeArrowheads="1"/>
          </p:cNvSpPr>
          <p:nvPr/>
        </p:nvSpPr>
        <p:spPr bwMode="auto">
          <a:xfrm>
            <a:off x="2971800" y="3581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87" name="Oval 47"/>
          <p:cNvSpPr>
            <a:spLocks noChangeArrowheads="1"/>
          </p:cNvSpPr>
          <p:nvPr/>
        </p:nvSpPr>
        <p:spPr bwMode="auto">
          <a:xfrm>
            <a:off x="2836863" y="32813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88" name="Oval 48"/>
          <p:cNvSpPr>
            <a:spLocks noChangeArrowheads="1"/>
          </p:cNvSpPr>
          <p:nvPr/>
        </p:nvSpPr>
        <p:spPr bwMode="auto">
          <a:xfrm>
            <a:off x="2895600" y="3124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89" name="Oval 49"/>
          <p:cNvSpPr>
            <a:spLocks noChangeArrowheads="1"/>
          </p:cNvSpPr>
          <p:nvPr/>
        </p:nvSpPr>
        <p:spPr bwMode="auto">
          <a:xfrm>
            <a:off x="3429000" y="3733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90" name="Oval 50"/>
          <p:cNvSpPr>
            <a:spLocks noChangeArrowheads="1"/>
          </p:cNvSpPr>
          <p:nvPr/>
        </p:nvSpPr>
        <p:spPr bwMode="auto">
          <a:xfrm>
            <a:off x="3200400" y="3657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91" name="Oval 51"/>
          <p:cNvSpPr>
            <a:spLocks noChangeArrowheads="1"/>
          </p:cNvSpPr>
          <p:nvPr/>
        </p:nvSpPr>
        <p:spPr bwMode="auto">
          <a:xfrm>
            <a:off x="3200400" y="3505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92" name="Oval 52"/>
          <p:cNvSpPr>
            <a:spLocks noChangeArrowheads="1"/>
          </p:cNvSpPr>
          <p:nvPr/>
        </p:nvSpPr>
        <p:spPr bwMode="auto">
          <a:xfrm>
            <a:off x="3117850" y="37877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93" name="Oval 53"/>
          <p:cNvSpPr>
            <a:spLocks noChangeArrowheads="1"/>
          </p:cNvSpPr>
          <p:nvPr/>
        </p:nvSpPr>
        <p:spPr bwMode="auto">
          <a:xfrm>
            <a:off x="3505200" y="3530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94" name="Oval 54"/>
          <p:cNvSpPr>
            <a:spLocks noChangeArrowheads="1"/>
          </p:cNvSpPr>
          <p:nvPr/>
        </p:nvSpPr>
        <p:spPr bwMode="auto">
          <a:xfrm>
            <a:off x="3200400" y="3276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95" name="Oval 55"/>
          <p:cNvSpPr>
            <a:spLocks noChangeArrowheads="1"/>
          </p:cNvSpPr>
          <p:nvPr/>
        </p:nvSpPr>
        <p:spPr bwMode="auto">
          <a:xfrm>
            <a:off x="3111500" y="40814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96" name="Oval 56"/>
          <p:cNvSpPr>
            <a:spLocks noChangeArrowheads="1"/>
          </p:cNvSpPr>
          <p:nvPr/>
        </p:nvSpPr>
        <p:spPr bwMode="auto">
          <a:xfrm>
            <a:off x="3021013" y="40671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97" name="Oval 57"/>
          <p:cNvSpPr>
            <a:spLocks noChangeArrowheads="1"/>
          </p:cNvSpPr>
          <p:nvPr/>
        </p:nvSpPr>
        <p:spPr bwMode="auto">
          <a:xfrm>
            <a:off x="3432175" y="39719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98" name="Oval 58"/>
          <p:cNvSpPr>
            <a:spLocks noChangeArrowheads="1"/>
          </p:cNvSpPr>
          <p:nvPr/>
        </p:nvSpPr>
        <p:spPr bwMode="auto">
          <a:xfrm>
            <a:off x="3194050" y="4572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99" name="Oval 59"/>
          <p:cNvSpPr>
            <a:spLocks noChangeArrowheads="1"/>
          </p:cNvSpPr>
          <p:nvPr/>
        </p:nvSpPr>
        <p:spPr bwMode="auto">
          <a:xfrm>
            <a:off x="3352800" y="3429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00" name="Oval 60"/>
          <p:cNvSpPr>
            <a:spLocks noChangeArrowheads="1"/>
          </p:cNvSpPr>
          <p:nvPr/>
        </p:nvSpPr>
        <p:spPr bwMode="auto">
          <a:xfrm>
            <a:off x="3001963" y="33686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01" name="Oval 61"/>
          <p:cNvSpPr>
            <a:spLocks noChangeArrowheads="1"/>
          </p:cNvSpPr>
          <p:nvPr/>
        </p:nvSpPr>
        <p:spPr bwMode="auto">
          <a:xfrm>
            <a:off x="3086100" y="42545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02" name="Oval 62"/>
          <p:cNvSpPr>
            <a:spLocks noChangeArrowheads="1"/>
          </p:cNvSpPr>
          <p:nvPr/>
        </p:nvSpPr>
        <p:spPr bwMode="auto">
          <a:xfrm>
            <a:off x="2978150" y="4191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03" name="Oval 63"/>
          <p:cNvSpPr>
            <a:spLocks noChangeArrowheads="1"/>
          </p:cNvSpPr>
          <p:nvPr/>
        </p:nvSpPr>
        <p:spPr bwMode="auto">
          <a:xfrm>
            <a:off x="2932113" y="39830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04" name="Oval 64"/>
          <p:cNvSpPr>
            <a:spLocks noChangeArrowheads="1"/>
          </p:cNvSpPr>
          <p:nvPr/>
        </p:nvSpPr>
        <p:spPr bwMode="auto">
          <a:xfrm>
            <a:off x="2901950" y="42560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05" name="Oval 65"/>
          <p:cNvSpPr>
            <a:spLocks noChangeArrowheads="1"/>
          </p:cNvSpPr>
          <p:nvPr/>
        </p:nvSpPr>
        <p:spPr bwMode="auto">
          <a:xfrm>
            <a:off x="2971800" y="4343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06" name="Oval 66"/>
          <p:cNvSpPr>
            <a:spLocks noChangeArrowheads="1"/>
          </p:cNvSpPr>
          <p:nvPr/>
        </p:nvSpPr>
        <p:spPr bwMode="auto">
          <a:xfrm>
            <a:off x="2832100" y="40814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07" name="Oval 67"/>
          <p:cNvSpPr>
            <a:spLocks noChangeArrowheads="1"/>
          </p:cNvSpPr>
          <p:nvPr/>
        </p:nvSpPr>
        <p:spPr bwMode="auto">
          <a:xfrm>
            <a:off x="2743200" y="3810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08" name="Oval 68"/>
          <p:cNvSpPr>
            <a:spLocks noChangeArrowheads="1"/>
          </p:cNvSpPr>
          <p:nvPr/>
        </p:nvSpPr>
        <p:spPr bwMode="auto">
          <a:xfrm>
            <a:off x="2895600" y="5029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09" name="Oval 69"/>
          <p:cNvSpPr>
            <a:spLocks noChangeArrowheads="1"/>
          </p:cNvSpPr>
          <p:nvPr/>
        </p:nvSpPr>
        <p:spPr bwMode="auto">
          <a:xfrm>
            <a:off x="3200400" y="5257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10" name="Oval 70"/>
          <p:cNvSpPr>
            <a:spLocks noChangeArrowheads="1"/>
          </p:cNvSpPr>
          <p:nvPr/>
        </p:nvSpPr>
        <p:spPr bwMode="auto">
          <a:xfrm>
            <a:off x="3200400" y="5334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11" name="Oval 71"/>
          <p:cNvSpPr>
            <a:spLocks noChangeArrowheads="1"/>
          </p:cNvSpPr>
          <p:nvPr/>
        </p:nvSpPr>
        <p:spPr bwMode="auto">
          <a:xfrm>
            <a:off x="4191000" y="4724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12" name="Oval 72"/>
          <p:cNvSpPr>
            <a:spLocks noChangeArrowheads="1"/>
          </p:cNvSpPr>
          <p:nvPr/>
        </p:nvSpPr>
        <p:spPr bwMode="auto">
          <a:xfrm>
            <a:off x="4267200" y="4953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13" name="Oval 73"/>
          <p:cNvSpPr>
            <a:spLocks noChangeArrowheads="1"/>
          </p:cNvSpPr>
          <p:nvPr/>
        </p:nvSpPr>
        <p:spPr bwMode="auto">
          <a:xfrm>
            <a:off x="2911475" y="36925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14" name="Oval 74"/>
          <p:cNvSpPr>
            <a:spLocks noChangeArrowheads="1"/>
          </p:cNvSpPr>
          <p:nvPr/>
        </p:nvSpPr>
        <p:spPr bwMode="auto">
          <a:xfrm>
            <a:off x="2794000" y="3581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15" name="Oval 75"/>
          <p:cNvSpPr>
            <a:spLocks noChangeArrowheads="1"/>
          </p:cNvSpPr>
          <p:nvPr/>
        </p:nvSpPr>
        <p:spPr bwMode="auto">
          <a:xfrm>
            <a:off x="2613025" y="36972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16" name="Oval 76"/>
          <p:cNvSpPr>
            <a:spLocks noChangeArrowheads="1"/>
          </p:cNvSpPr>
          <p:nvPr/>
        </p:nvSpPr>
        <p:spPr bwMode="auto">
          <a:xfrm>
            <a:off x="2746375" y="37004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17" name="Oval 77"/>
          <p:cNvSpPr>
            <a:spLocks noChangeArrowheads="1"/>
          </p:cNvSpPr>
          <p:nvPr/>
        </p:nvSpPr>
        <p:spPr bwMode="auto">
          <a:xfrm>
            <a:off x="2743200" y="3886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18" name="Oval 78"/>
          <p:cNvSpPr>
            <a:spLocks noChangeArrowheads="1"/>
          </p:cNvSpPr>
          <p:nvPr/>
        </p:nvSpPr>
        <p:spPr bwMode="auto">
          <a:xfrm>
            <a:off x="2720975" y="38989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19" name="Oval 79"/>
          <p:cNvSpPr>
            <a:spLocks noChangeArrowheads="1"/>
          </p:cNvSpPr>
          <p:nvPr/>
        </p:nvSpPr>
        <p:spPr bwMode="auto">
          <a:xfrm>
            <a:off x="2532063" y="34718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20" name="Oval 80"/>
          <p:cNvSpPr>
            <a:spLocks noChangeArrowheads="1"/>
          </p:cNvSpPr>
          <p:nvPr/>
        </p:nvSpPr>
        <p:spPr bwMode="auto">
          <a:xfrm>
            <a:off x="2659063" y="38179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21" name="Oval 81"/>
          <p:cNvSpPr>
            <a:spLocks noChangeArrowheads="1"/>
          </p:cNvSpPr>
          <p:nvPr/>
        </p:nvSpPr>
        <p:spPr bwMode="auto">
          <a:xfrm>
            <a:off x="2819400" y="38052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22" name="Oval 82"/>
          <p:cNvSpPr>
            <a:spLocks noChangeArrowheads="1"/>
          </p:cNvSpPr>
          <p:nvPr/>
        </p:nvSpPr>
        <p:spPr bwMode="auto">
          <a:xfrm>
            <a:off x="2979738" y="38830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23" name="Oval 83"/>
          <p:cNvSpPr>
            <a:spLocks noChangeArrowheads="1"/>
          </p:cNvSpPr>
          <p:nvPr/>
        </p:nvSpPr>
        <p:spPr bwMode="auto">
          <a:xfrm>
            <a:off x="2609850" y="31623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24" name="Oval 84"/>
          <p:cNvSpPr>
            <a:spLocks noChangeArrowheads="1"/>
          </p:cNvSpPr>
          <p:nvPr/>
        </p:nvSpPr>
        <p:spPr bwMode="auto">
          <a:xfrm>
            <a:off x="2557463" y="33448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25" name="Oval 85"/>
          <p:cNvSpPr>
            <a:spLocks noChangeArrowheads="1"/>
          </p:cNvSpPr>
          <p:nvPr/>
        </p:nvSpPr>
        <p:spPr bwMode="auto">
          <a:xfrm>
            <a:off x="2667000" y="3276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26" name="Oval 86"/>
          <p:cNvSpPr>
            <a:spLocks noChangeArrowheads="1"/>
          </p:cNvSpPr>
          <p:nvPr/>
        </p:nvSpPr>
        <p:spPr bwMode="auto">
          <a:xfrm>
            <a:off x="2824163" y="30480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27" name="Oval 87"/>
          <p:cNvSpPr>
            <a:spLocks noChangeArrowheads="1"/>
          </p:cNvSpPr>
          <p:nvPr/>
        </p:nvSpPr>
        <p:spPr bwMode="auto">
          <a:xfrm>
            <a:off x="2708275" y="30321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28" name="Oval 88"/>
          <p:cNvSpPr>
            <a:spLocks noChangeArrowheads="1"/>
          </p:cNvSpPr>
          <p:nvPr/>
        </p:nvSpPr>
        <p:spPr bwMode="auto">
          <a:xfrm>
            <a:off x="2601913" y="30749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29" name="Oval 89"/>
          <p:cNvSpPr>
            <a:spLocks noChangeArrowheads="1"/>
          </p:cNvSpPr>
          <p:nvPr/>
        </p:nvSpPr>
        <p:spPr bwMode="auto">
          <a:xfrm>
            <a:off x="2641600" y="3429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30" name="Oval 90"/>
          <p:cNvSpPr>
            <a:spLocks noChangeArrowheads="1"/>
          </p:cNvSpPr>
          <p:nvPr/>
        </p:nvSpPr>
        <p:spPr bwMode="auto">
          <a:xfrm>
            <a:off x="2590800" y="3276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31" name="Oval 91"/>
          <p:cNvSpPr>
            <a:spLocks noChangeArrowheads="1"/>
          </p:cNvSpPr>
          <p:nvPr/>
        </p:nvSpPr>
        <p:spPr bwMode="auto">
          <a:xfrm>
            <a:off x="2667000" y="3048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32" name="Oval 92"/>
          <p:cNvSpPr>
            <a:spLocks noChangeArrowheads="1"/>
          </p:cNvSpPr>
          <p:nvPr/>
        </p:nvSpPr>
        <p:spPr bwMode="auto">
          <a:xfrm>
            <a:off x="2895600" y="2971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33" name="Oval 93"/>
          <p:cNvSpPr>
            <a:spLocks noChangeArrowheads="1"/>
          </p:cNvSpPr>
          <p:nvPr/>
        </p:nvSpPr>
        <p:spPr bwMode="auto">
          <a:xfrm>
            <a:off x="2981325" y="3048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34" name="Oval 94"/>
          <p:cNvSpPr>
            <a:spLocks noChangeArrowheads="1"/>
          </p:cNvSpPr>
          <p:nvPr/>
        </p:nvSpPr>
        <p:spPr bwMode="auto">
          <a:xfrm>
            <a:off x="3048000" y="3124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35" name="Oval 95"/>
          <p:cNvSpPr>
            <a:spLocks noChangeArrowheads="1"/>
          </p:cNvSpPr>
          <p:nvPr/>
        </p:nvSpPr>
        <p:spPr bwMode="auto">
          <a:xfrm>
            <a:off x="2816225" y="29241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36" name="Oval 96"/>
          <p:cNvSpPr>
            <a:spLocks noChangeArrowheads="1"/>
          </p:cNvSpPr>
          <p:nvPr/>
        </p:nvSpPr>
        <p:spPr bwMode="auto">
          <a:xfrm>
            <a:off x="2474913" y="29797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37" name="Oval 97"/>
          <p:cNvSpPr>
            <a:spLocks noChangeArrowheads="1"/>
          </p:cNvSpPr>
          <p:nvPr/>
        </p:nvSpPr>
        <p:spPr bwMode="auto">
          <a:xfrm>
            <a:off x="2276475" y="26828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38" name="Oval 98"/>
          <p:cNvSpPr>
            <a:spLocks noChangeArrowheads="1"/>
          </p:cNvSpPr>
          <p:nvPr/>
        </p:nvSpPr>
        <p:spPr bwMode="auto">
          <a:xfrm>
            <a:off x="2322513" y="27940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39" name="Oval 99"/>
          <p:cNvSpPr>
            <a:spLocks noChangeArrowheads="1"/>
          </p:cNvSpPr>
          <p:nvPr/>
        </p:nvSpPr>
        <p:spPr bwMode="auto">
          <a:xfrm>
            <a:off x="2381250" y="27225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40" name="Oval 100"/>
          <p:cNvSpPr>
            <a:spLocks noChangeArrowheads="1"/>
          </p:cNvSpPr>
          <p:nvPr/>
        </p:nvSpPr>
        <p:spPr bwMode="auto">
          <a:xfrm>
            <a:off x="2009775" y="25019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41" name="Oval 101"/>
          <p:cNvSpPr>
            <a:spLocks noChangeArrowheads="1"/>
          </p:cNvSpPr>
          <p:nvPr/>
        </p:nvSpPr>
        <p:spPr bwMode="auto">
          <a:xfrm>
            <a:off x="1982788" y="22891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42" name="Oval 102"/>
          <p:cNvSpPr>
            <a:spLocks noChangeArrowheads="1"/>
          </p:cNvSpPr>
          <p:nvPr/>
        </p:nvSpPr>
        <p:spPr bwMode="auto">
          <a:xfrm>
            <a:off x="2041525" y="22701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43" name="Oval 103"/>
          <p:cNvSpPr>
            <a:spLocks noChangeArrowheads="1"/>
          </p:cNvSpPr>
          <p:nvPr/>
        </p:nvSpPr>
        <p:spPr bwMode="auto">
          <a:xfrm>
            <a:off x="1963738" y="24780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44" name="Oval 104"/>
          <p:cNvSpPr>
            <a:spLocks noChangeArrowheads="1"/>
          </p:cNvSpPr>
          <p:nvPr/>
        </p:nvSpPr>
        <p:spPr bwMode="auto">
          <a:xfrm>
            <a:off x="2089150" y="25781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45" name="Oval 105"/>
          <p:cNvSpPr>
            <a:spLocks noChangeArrowheads="1"/>
          </p:cNvSpPr>
          <p:nvPr/>
        </p:nvSpPr>
        <p:spPr bwMode="auto">
          <a:xfrm>
            <a:off x="2078038" y="21621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46" name="Oval 106"/>
          <p:cNvSpPr>
            <a:spLocks noChangeArrowheads="1"/>
          </p:cNvSpPr>
          <p:nvPr/>
        </p:nvSpPr>
        <p:spPr bwMode="auto">
          <a:xfrm>
            <a:off x="2109788" y="25860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47" name="Oval 107"/>
          <p:cNvSpPr>
            <a:spLocks noChangeArrowheads="1"/>
          </p:cNvSpPr>
          <p:nvPr/>
        </p:nvSpPr>
        <p:spPr bwMode="auto">
          <a:xfrm>
            <a:off x="2171700" y="26511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48" name="Oval 108"/>
          <p:cNvSpPr>
            <a:spLocks noChangeArrowheads="1"/>
          </p:cNvSpPr>
          <p:nvPr/>
        </p:nvSpPr>
        <p:spPr bwMode="auto">
          <a:xfrm>
            <a:off x="2120900" y="22383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49" name="Oval 109"/>
          <p:cNvSpPr>
            <a:spLocks noChangeArrowheads="1"/>
          </p:cNvSpPr>
          <p:nvPr/>
        </p:nvSpPr>
        <p:spPr bwMode="auto">
          <a:xfrm>
            <a:off x="1931988" y="21685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50" name="Oval 110"/>
          <p:cNvSpPr>
            <a:spLocks noChangeArrowheads="1"/>
          </p:cNvSpPr>
          <p:nvPr/>
        </p:nvSpPr>
        <p:spPr bwMode="auto">
          <a:xfrm>
            <a:off x="2225675" y="2590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51" name="Oval 111"/>
          <p:cNvSpPr>
            <a:spLocks noChangeArrowheads="1"/>
          </p:cNvSpPr>
          <p:nvPr/>
        </p:nvSpPr>
        <p:spPr bwMode="auto">
          <a:xfrm>
            <a:off x="2089150" y="23050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52" name="Oval 112"/>
          <p:cNvSpPr>
            <a:spLocks noChangeArrowheads="1"/>
          </p:cNvSpPr>
          <p:nvPr/>
        </p:nvSpPr>
        <p:spPr bwMode="auto">
          <a:xfrm>
            <a:off x="2097088" y="24384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53" name="Oval 113"/>
          <p:cNvSpPr>
            <a:spLocks noChangeArrowheads="1"/>
          </p:cNvSpPr>
          <p:nvPr/>
        </p:nvSpPr>
        <p:spPr bwMode="auto">
          <a:xfrm>
            <a:off x="2286000" y="2514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54" name="Oval 114"/>
          <p:cNvSpPr>
            <a:spLocks noChangeArrowheads="1"/>
          </p:cNvSpPr>
          <p:nvPr/>
        </p:nvSpPr>
        <p:spPr bwMode="auto">
          <a:xfrm>
            <a:off x="1800225" y="20224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55" name="Oval 115"/>
          <p:cNvSpPr>
            <a:spLocks noChangeArrowheads="1"/>
          </p:cNvSpPr>
          <p:nvPr/>
        </p:nvSpPr>
        <p:spPr bwMode="auto">
          <a:xfrm>
            <a:off x="2033588" y="20653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56" name="Oval 116"/>
          <p:cNvSpPr>
            <a:spLocks noChangeArrowheads="1"/>
          </p:cNvSpPr>
          <p:nvPr/>
        </p:nvSpPr>
        <p:spPr bwMode="auto">
          <a:xfrm>
            <a:off x="1816100" y="21717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57" name="Oval 117"/>
          <p:cNvSpPr>
            <a:spLocks noChangeArrowheads="1"/>
          </p:cNvSpPr>
          <p:nvPr/>
        </p:nvSpPr>
        <p:spPr bwMode="auto">
          <a:xfrm>
            <a:off x="1962150" y="2362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58" name="Oval 118"/>
          <p:cNvSpPr>
            <a:spLocks noChangeArrowheads="1"/>
          </p:cNvSpPr>
          <p:nvPr/>
        </p:nvSpPr>
        <p:spPr bwMode="auto">
          <a:xfrm>
            <a:off x="1990725" y="17700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59" name="Oval 119"/>
          <p:cNvSpPr>
            <a:spLocks noChangeArrowheads="1"/>
          </p:cNvSpPr>
          <p:nvPr/>
        </p:nvSpPr>
        <p:spPr bwMode="auto">
          <a:xfrm>
            <a:off x="1824038" y="15843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60" name="Oval 120"/>
          <p:cNvSpPr>
            <a:spLocks noChangeArrowheads="1"/>
          </p:cNvSpPr>
          <p:nvPr/>
        </p:nvSpPr>
        <p:spPr bwMode="auto">
          <a:xfrm>
            <a:off x="2000250" y="14763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61" name="Oval 121"/>
          <p:cNvSpPr>
            <a:spLocks noChangeArrowheads="1"/>
          </p:cNvSpPr>
          <p:nvPr/>
        </p:nvSpPr>
        <p:spPr bwMode="auto">
          <a:xfrm>
            <a:off x="2062163" y="16922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62" name="Oval 122"/>
          <p:cNvSpPr>
            <a:spLocks noChangeArrowheads="1"/>
          </p:cNvSpPr>
          <p:nvPr/>
        </p:nvSpPr>
        <p:spPr bwMode="auto">
          <a:xfrm>
            <a:off x="2111375" y="17986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63" name="Oval 123"/>
          <p:cNvSpPr>
            <a:spLocks noChangeArrowheads="1"/>
          </p:cNvSpPr>
          <p:nvPr/>
        </p:nvSpPr>
        <p:spPr bwMode="auto">
          <a:xfrm>
            <a:off x="2522538" y="16970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64" name="Oval 124"/>
          <p:cNvSpPr>
            <a:spLocks noChangeArrowheads="1"/>
          </p:cNvSpPr>
          <p:nvPr/>
        </p:nvSpPr>
        <p:spPr bwMode="auto">
          <a:xfrm>
            <a:off x="1941513" y="19510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65" name="Oval 125"/>
          <p:cNvSpPr>
            <a:spLocks noChangeArrowheads="1"/>
          </p:cNvSpPr>
          <p:nvPr/>
        </p:nvSpPr>
        <p:spPr bwMode="auto">
          <a:xfrm>
            <a:off x="1803400" y="18224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66" name="Oval 126"/>
          <p:cNvSpPr>
            <a:spLocks noChangeArrowheads="1"/>
          </p:cNvSpPr>
          <p:nvPr/>
        </p:nvSpPr>
        <p:spPr bwMode="auto">
          <a:xfrm>
            <a:off x="2219325" y="16414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67" name="Oval 127"/>
          <p:cNvSpPr>
            <a:spLocks noChangeArrowheads="1"/>
          </p:cNvSpPr>
          <p:nvPr/>
        </p:nvSpPr>
        <p:spPr bwMode="auto">
          <a:xfrm>
            <a:off x="1897063" y="20462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68" name="Oval 128"/>
          <p:cNvSpPr>
            <a:spLocks noChangeArrowheads="1"/>
          </p:cNvSpPr>
          <p:nvPr/>
        </p:nvSpPr>
        <p:spPr bwMode="auto">
          <a:xfrm>
            <a:off x="2665413" y="19002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69" name="Oval 129"/>
          <p:cNvSpPr>
            <a:spLocks noChangeArrowheads="1"/>
          </p:cNvSpPr>
          <p:nvPr/>
        </p:nvSpPr>
        <p:spPr bwMode="auto">
          <a:xfrm>
            <a:off x="2601913" y="18161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70" name="Oval 130"/>
          <p:cNvSpPr>
            <a:spLocks noChangeArrowheads="1"/>
          </p:cNvSpPr>
          <p:nvPr/>
        </p:nvSpPr>
        <p:spPr bwMode="auto">
          <a:xfrm>
            <a:off x="2181225" y="21129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71" name="Oval 131"/>
          <p:cNvSpPr>
            <a:spLocks noChangeArrowheads="1"/>
          </p:cNvSpPr>
          <p:nvPr/>
        </p:nvSpPr>
        <p:spPr bwMode="auto">
          <a:xfrm>
            <a:off x="2293938" y="20605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72" name="Oval 132"/>
          <p:cNvSpPr>
            <a:spLocks noChangeArrowheads="1"/>
          </p:cNvSpPr>
          <p:nvPr/>
        </p:nvSpPr>
        <p:spPr bwMode="auto">
          <a:xfrm>
            <a:off x="2074863" y="9826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73" name="Oval 133"/>
          <p:cNvSpPr>
            <a:spLocks noChangeArrowheads="1"/>
          </p:cNvSpPr>
          <p:nvPr/>
        </p:nvSpPr>
        <p:spPr bwMode="auto">
          <a:xfrm>
            <a:off x="1965325" y="8699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74" name="Oval 134"/>
          <p:cNvSpPr>
            <a:spLocks noChangeArrowheads="1"/>
          </p:cNvSpPr>
          <p:nvPr/>
        </p:nvSpPr>
        <p:spPr bwMode="auto">
          <a:xfrm>
            <a:off x="2438400" y="1295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75" name="Oval 135"/>
          <p:cNvSpPr>
            <a:spLocks noChangeArrowheads="1"/>
          </p:cNvSpPr>
          <p:nvPr/>
        </p:nvSpPr>
        <p:spPr bwMode="auto">
          <a:xfrm>
            <a:off x="2074863" y="13763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76" name="Oval 136"/>
          <p:cNvSpPr>
            <a:spLocks noChangeArrowheads="1"/>
          </p:cNvSpPr>
          <p:nvPr/>
        </p:nvSpPr>
        <p:spPr bwMode="auto">
          <a:xfrm>
            <a:off x="2209800" y="1447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77" name="Oval 137"/>
          <p:cNvSpPr>
            <a:spLocks noChangeArrowheads="1"/>
          </p:cNvSpPr>
          <p:nvPr/>
        </p:nvSpPr>
        <p:spPr bwMode="auto">
          <a:xfrm>
            <a:off x="2971800" y="762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78" name="Oval 138"/>
          <p:cNvSpPr>
            <a:spLocks noChangeArrowheads="1"/>
          </p:cNvSpPr>
          <p:nvPr/>
        </p:nvSpPr>
        <p:spPr bwMode="auto">
          <a:xfrm>
            <a:off x="1974850" y="12573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79" name="Oval 139"/>
          <p:cNvSpPr>
            <a:spLocks noChangeArrowheads="1"/>
          </p:cNvSpPr>
          <p:nvPr/>
        </p:nvSpPr>
        <p:spPr bwMode="auto">
          <a:xfrm>
            <a:off x="2095500" y="11239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80" name="Oval 140"/>
          <p:cNvSpPr>
            <a:spLocks noChangeArrowheads="1"/>
          </p:cNvSpPr>
          <p:nvPr/>
        </p:nvSpPr>
        <p:spPr bwMode="auto">
          <a:xfrm>
            <a:off x="2093913" y="15382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81" name="Oval 141"/>
          <p:cNvSpPr>
            <a:spLocks noChangeArrowheads="1"/>
          </p:cNvSpPr>
          <p:nvPr/>
        </p:nvSpPr>
        <p:spPr bwMode="auto">
          <a:xfrm>
            <a:off x="1797050" y="17145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82" name="Oval 142"/>
          <p:cNvSpPr>
            <a:spLocks noChangeArrowheads="1"/>
          </p:cNvSpPr>
          <p:nvPr/>
        </p:nvSpPr>
        <p:spPr bwMode="auto">
          <a:xfrm>
            <a:off x="1954213" y="18478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83" name="Oval 143"/>
          <p:cNvSpPr>
            <a:spLocks noChangeArrowheads="1"/>
          </p:cNvSpPr>
          <p:nvPr/>
        </p:nvSpPr>
        <p:spPr bwMode="auto">
          <a:xfrm>
            <a:off x="2514600" y="1524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84" name="Oval 144"/>
          <p:cNvSpPr>
            <a:spLocks noChangeArrowheads="1"/>
          </p:cNvSpPr>
          <p:nvPr/>
        </p:nvSpPr>
        <p:spPr bwMode="auto">
          <a:xfrm>
            <a:off x="2355850" y="15684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85" name="Oval 145"/>
          <p:cNvSpPr>
            <a:spLocks noChangeArrowheads="1"/>
          </p:cNvSpPr>
          <p:nvPr/>
        </p:nvSpPr>
        <p:spPr bwMode="auto">
          <a:xfrm>
            <a:off x="2160588" y="12461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86" name="Oval 146"/>
          <p:cNvSpPr>
            <a:spLocks noChangeArrowheads="1"/>
          </p:cNvSpPr>
          <p:nvPr/>
        </p:nvSpPr>
        <p:spPr bwMode="auto">
          <a:xfrm>
            <a:off x="2154238" y="19050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87" name="Oval 147"/>
          <p:cNvSpPr>
            <a:spLocks noChangeArrowheads="1"/>
          </p:cNvSpPr>
          <p:nvPr/>
        </p:nvSpPr>
        <p:spPr bwMode="auto">
          <a:xfrm>
            <a:off x="1912938" y="7381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88" name="Oval 148"/>
          <p:cNvSpPr>
            <a:spLocks noChangeArrowheads="1"/>
          </p:cNvSpPr>
          <p:nvPr/>
        </p:nvSpPr>
        <p:spPr bwMode="auto">
          <a:xfrm>
            <a:off x="3276600" y="1066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89" name="Oval 149"/>
          <p:cNvSpPr>
            <a:spLocks noChangeArrowheads="1"/>
          </p:cNvSpPr>
          <p:nvPr/>
        </p:nvSpPr>
        <p:spPr bwMode="auto">
          <a:xfrm>
            <a:off x="3581400" y="762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90" name="Oval 150"/>
          <p:cNvSpPr>
            <a:spLocks noChangeArrowheads="1"/>
          </p:cNvSpPr>
          <p:nvPr/>
        </p:nvSpPr>
        <p:spPr bwMode="auto">
          <a:xfrm>
            <a:off x="2667000" y="457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91" name="Oval 151"/>
          <p:cNvSpPr>
            <a:spLocks noChangeArrowheads="1"/>
          </p:cNvSpPr>
          <p:nvPr/>
        </p:nvSpPr>
        <p:spPr bwMode="auto">
          <a:xfrm>
            <a:off x="2959100" y="27130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92" name="Oval 152"/>
          <p:cNvSpPr>
            <a:spLocks noChangeArrowheads="1"/>
          </p:cNvSpPr>
          <p:nvPr/>
        </p:nvSpPr>
        <p:spPr bwMode="auto">
          <a:xfrm>
            <a:off x="2979738" y="28035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93" name="Oval 153"/>
          <p:cNvSpPr>
            <a:spLocks noChangeArrowheads="1"/>
          </p:cNvSpPr>
          <p:nvPr/>
        </p:nvSpPr>
        <p:spPr bwMode="auto">
          <a:xfrm>
            <a:off x="2832100" y="28479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94" name="Oval 154"/>
          <p:cNvSpPr>
            <a:spLocks noChangeArrowheads="1"/>
          </p:cNvSpPr>
          <p:nvPr/>
        </p:nvSpPr>
        <p:spPr bwMode="auto">
          <a:xfrm>
            <a:off x="2532063" y="19891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95" name="Oval 155"/>
          <p:cNvSpPr>
            <a:spLocks noChangeArrowheads="1"/>
          </p:cNvSpPr>
          <p:nvPr/>
        </p:nvSpPr>
        <p:spPr bwMode="auto">
          <a:xfrm>
            <a:off x="2554288" y="21399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96" name="Oval 156"/>
          <p:cNvSpPr>
            <a:spLocks noChangeArrowheads="1"/>
          </p:cNvSpPr>
          <p:nvPr/>
        </p:nvSpPr>
        <p:spPr bwMode="auto">
          <a:xfrm>
            <a:off x="3733800" y="5410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97" name="Oval 157"/>
          <p:cNvSpPr>
            <a:spLocks noChangeArrowheads="1"/>
          </p:cNvSpPr>
          <p:nvPr/>
        </p:nvSpPr>
        <p:spPr bwMode="auto">
          <a:xfrm>
            <a:off x="1884363" y="14684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98" name="Oval 158"/>
          <p:cNvSpPr>
            <a:spLocks noChangeArrowheads="1"/>
          </p:cNvSpPr>
          <p:nvPr/>
        </p:nvSpPr>
        <p:spPr bwMode="auto">
          <a:xfrm>
            <a:off x="715963" y="23907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99" name="Oval 159"/>
          <p:cNvSpPr>
            <a:spLocks noChangeArrowheads="1"/>
          </p:cNvSpPr>
          <p:nvPr/>
        </p:nvSpPr>
        <p:spPr bwMode="auto">
          <a:xfrm>
            <a:off x="1295400" y="914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00" name="Oval 160"/>
          <p:cNvSpPr>
            <a:spLocks noChangeArrowheads="1"/>
          </p:cNvSpPr>
          <p:nvPr/>
        </p:nvSpPr>
        <p:spPr bwMode="auto">
          <a:xfrm>
            <a:off x="1703388" y="18542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01" name="Oval 161"/>
          <p:cNvSpPr>
            <a:spLocks noChangeArrowheads="1"/>
          </p:cNvSpPr>
          <p:nvPr/>
        </p:nvSpPr>
        <p:spPr bwMode="auto">
          <a:xfrm>
            <a:off x="3378200" y="3581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02" name="Oval 162"/>
          <p:cNvSpPr>
            <a:spLocks noChangeArrowheads="1"/>
          </p:cNvSpPr>
          <p:nvPr/>
        </p:nvSpPr>
        <p:spPr bwMode="auto">
          <a:xfrm>
            <a:off x="2405063" y="28702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03" name="Oval 163"/>
          <p:cNvSpPr>
            <a:spLocks noChangeArrowheads="1"/>
          </p:cNvSpPr>
          <p:nvPr/>
        </p:nvSpPr>
        <p:spPr bwMode="auto">
          <a:xfrm>
            <a:off x="2490788" y="29210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04" name="Oval 164"/>
          <p:cNvSpPr>
            <a:spLocks noChangeArrowheads="1"/>
          </p:cNvSpPr>
          <p:nvPr/>
        </p:nvSpPr>
        <p:spPr bwMode="auto">
          <a:xfrm>
            <a:off x="2655888" y="33432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05" name="Oval 165"/>
          <p:cNvSpPr>
            <a:spLocks noChangeArrowheads="1"/>
          </p:cNvSpPr>
          <p:nvPr/>
        </p:nvSpPr>
        <p:spPr bwMode="auto">
          <a:xfrm>
            <a:off x="2892425" y="33655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06" name="Oval 166"/>
          <p:cNvSpPr>
            <a:spLocks noChangeArrowheads="1"/>
          </p:cNvSpPr>
          <p:nvPr/>
        </p:nvSpPr>
        <p:spPr bwMode="auto">
          <a:xfrm>
            <a:off x="3055938" y="52244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07" name="Oval 167"/>
          <p:cNvSpPr>
            <a:spLocks noChangeArrowheads="1"/>
          </p:cNvSpPr>
          <p:nvPr/>
        </p:nvSpPr>
        <p:spPr bwMode="auto">
          <a:xfrm>
            <a:off x="4999038" y="33528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08" name="Oval 168"/>
          <p:cNvSpPr>
            <a:spLocks noChangeArrowheads="1"/>
          </p:cNvSpPr>
          <p:nvPr/>
        </p:nvSpPr>
        <p:spPr bwMode="auto">
          <a:xfrm>
            <a:off x="4813300" y="33147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09" name="Oval 169"/>
          <p:cNvSpPr>
            <a:spLocks noChangeArrowheads="1"/>
          </p:cNvSpPr>
          <p:nvPr/>
        </p:nvSpPr>
        <p:spPr bwMode="auto">
          <a:xfrm>
            <a:off x="5334000" y="2971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10" name="Oval 170"/>
          <p:cNvSpPr>
            <a:spLocks noChangeArrowheads="1"/>
          </p:cNvSpPr>
          <p:nvPr/>
        </p:nvSpPr>
        <p:spPr bwMode="auto">
          <a:xfrm>
            <a:off x="6089650" y="10223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11" name="Oval 171"/>
          <p:cNvSpPr>
            <a:spLocks noChangeArrowheads="1"/>
          </p:cNvSpPr>
          <p:nvPr/>
        </p:nvSpPr>
        <p:spPr bwMode="auto">
          <a:xfrm>
            <a:off x="5149850" y="12636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12" name="Oval 172"/>
          <p:cNvSpPr>
            <a:spLocks noChangeArrowheads="1"/>
          </p:cNvSpPr>
          <p:nvPr/>
        </p:nvSpPr>
        <p:spPr bwMode="auto">
          <a:xfrm>
            <a:off x="5435600" y="3327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13" name="Oval 173"/>
          <p:cNvSpPr>
            <a:spLocks noChangeArrowheads="1"/>
          </p:cNvSpPr>
          <p:nvPr/>
        </p:nvSpPr>
        <p:spPr bwMode="auto">
          <a:xfrm>
            <a:off x="4978400" y="30543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14" name="Oval 174"/>
          <p:cNvSpPr>
            <a:spLocks noChangeArrowheads="1"/>
          </p:cNvSpPr>
          <p:nvPr/>
        </p:nvSpPr>
        <p:spPr bwMode="auto">
          <a:xfrm>
            <a:off x="4756150" y="30607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15" name="Oval 175"/>
          <p:cNvSpPr>
            <a:spLocks noChangeArrowheads="1"/>
          </p:cNvSpPr>
          <p:nvPr/>
        </p:nvSpPr>
        <p:spPr bwMode="auto">
          <a:xfrm>
            <a:off x="7092950" y="27114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16" name="Oval 176"/>
          <p:cNvSpPr>
            <a:spLocks noChangeArrowheads="1"/>
          </p:cNvSpPr>
          <p:nvPr/>
        </p:nvSpPr>
        <p:spPr bwMode="auto">
          <a:xfrm>
            <a:off x="7613650" y="29845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17" name="Oval 177"/>
          <p:cNvSpPr>
            <a:spLocks noChangeArrowheads="1"/>
          </p:cNvSpPr>
          <p:nvPr/>
        </p:nvSpPr>
        <p:spPr bwMode="auto">
          <a:xfrm>
            <a:off x="4432300" y="1701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18" name="Oval 178"/>
          <p:cNvSpPr>
            <a:spLocks noChangeArrowheads="1"/>
          </p:cNvSpPr>
          <p:nvPr/>
        </p:nvSpPr>
        <p:spPr bwMode="auto">
          <a:xfrm>
            <a:off x="6940550" y="26098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19" name="Oval 179"/>
          <p:cNvSpPr>
            <a:spLocks noChangeArrowheads="1"/>
          </p:cNvSpPr>
          <p:nvPr/>
        </p:nvSpPr>
        <p:spPr bwMode="auto">
          <a:xfrm>
            <a:off x="7150100" y="28511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20" name="Oval 180"/>
          <p:cNvSpPr>
            <a:spLocks noChangeArrowheads="1"/>
          </p:cNvSpPr>
          <p:nvPr/>
        </p:nvSpPr>
        <p:spPr bwMode="auto">
          <a:xfrm>
            <a:off x="5118100" y="29845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21" name="Oval 181"/>
          <p:cNvSpPr>
            <a:spLocks noChangeArrowheads="1"/>
          </p:cNvSpPr>
          <p:nvPr/>
        </p:nvSpPr>
        <p:spPr bwMode="auto">
          <a:xfrm>
            <a:off x="5410200" y="37909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22" name="Oval 182"/>
          <p:cNvSpPr>
            <a:spLocks noChangeArrowheads="1"/>
          </p:cNvSpPr>
          <p:nvPr/>
        </p:nvSpPr>
        <p:spPr bwMode="auto">
          <a:xfrm>
            <a:off x="5353050" y="35179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23" name="Oval 183"/>
          <p:cNvSpPr>
            <a:spLocks noChangeArrowheads="1"/>
          </p:cNvSpPr>
          <p:nvPr/>
        </p:nvSpPr>
        <p:spPr bwMode="auto">
          <a:xfrm>
            <a:off x="4883150" y="3581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24" name="Oval 184"/>
          <p:cNvSpPr>
            <a:spLocks noChangeArrowheads="1"/>
          </p:cNvSpPr>
          <p:nvPr/>
        </p:nvSpPr>
        <p:spPr bwMode="auto">
          <a:xfrm>
            <a:off x="5257800" y="3352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25" name="Oval 185"/>
          <p:cNvSpPr>
            <a:spLocks noChangeArrowheads="1"/>
          </p:cNvSpPr>
          <p:nvPr/>
        </p:nvSpPr>
        <p:spPr bwMode="auto">
          <a:xfrm>
            <a:off x="4591050" y="29908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26" name="Oval 186"/>
          <p:cNvSpPr>
            <a:spLocks noChangeArrowheads="1"/>
          </p:cNvSpPr>
          <p:nvPr/>
        </p:nvSpPr>
        <p:spPr bwMode="auto">
          <a:xfrm>
            <a:off x="7016750" y="30035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27" name="Oval 187"/>
          <p:cNvSpPr>
            <a:spLocks noChangeArrowheads="1"/>
          </p:cNvSpPr>
          <p:nvPr/>
        </p:nvSpPr>
        <p:spPr bwMode="auto">
          <a:xfrm>
            <a:off x="6375400" y="23685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28" name="Oval 188"/>
          <p:cNvSpPr>
            <a:spLocks noChangeArrowheads="1"/>
          </p:cNvSpPr>
          <p:nvPr/>
        </p:nvSpPr>
        <p:spPr bwMode="auto">
          <a:xfrm>
            <a:off x="4889500" y="41211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29" name="Oval 189"/>
          <p:cNvSpPr>
            <a:spLocks noChangeArrowheads="1"/>
          </p:cNvSpPr>
          <p:nvPr/>
        </p:nvSpPr>
        <p:spPr bwMode="auto">
          <a:xfrm>
            <a:off x="4686300" y="2946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30" name="Oval 190"/>
          <p:cNvSpPr>
            <a:spLocks noChangeArrowheads="1"/>
          </p:cNvSpPr>
          <p:nvPr/>
        </p:nvSpPr>
        <p:spPr bwMode="auto">
          <a:xfrm>
            <a:off x="6337300" y="21399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31" name="Oval 191"/>
          <p:cNvSpPr>
            <a:spLocks noChangeArrowheads="1"/>
          </p:cNvSpPr>
          <p:nvPr/>
        </p:nvSpPr>
        <p:spPr bwMode="auto">
          <a:xfrm>
            <a:off x="6394450" y="27559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32" name="Oval 192"/>
          <p:cNvSpPr>
            <a:spLocks noChangeArrowheads="1"/>
          </p:cNvSpPr>
          <p:nvPr/>
        </p:nvSpPr>
        <p:spPr bwMode="auto">
          <a:xfrm>
            <a:off x="5181600" y="3886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33" name="Oval 193"/>
          <p:cNvSpPr>
            <a:spLocks noChangeArrowheads="1"/>
          </p:cNvSpPr>
          <p:nvPr/>
        </p:nvSpPr>
        <p:spPr bwMode="auto">
          <a:xfrm>
            <a:off x="4686300" y="31940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34" name="Oval 194"/>
          <p:cNvSpPr>
            <a:spLocks noChangeArrowheads="1"/>
          </p:cNvSpPr>
          <p:nvPr/>
        </p:nvSpPr>
        <p:spPr bwMode="auto">
          <a:xfrm>
            <a:off x="7086600" y="3200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35" name="Oval 195"/>
          <p:cNvSpPr>
            <a:spLocks noChangeArrowheads="1"/>
          </p:cNvSpPr>
          <p:nvPr/>
        </p:nvSpPr>
        <p:spPr bwMode="auto">
          <a:xfrm>
            <a:off x="8039100" y="38481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36" name="Oval 196"/>
          <p:cNvSpPr>
            <a:spLocks noChangeArrowheads="1"/>
          </p:cNvSpPr>
          <p:nvPr/>
        </p:nvSpPr>
        <p:spPr bwMode="auto">
          <a:xfrm>
            <a:off x="7264400" y="33337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37" name="Oval 197"/>
          <p:cNvSpPr>
            <a:spLocks noChangeArrowheads="1"/>
          </p:cNvSpPr>
          <p:nvPr/>
        </p:nvSpPr>
        <p:spPr bwMode="auto">
          <a:xfrm>
            <a:off x="5365750" y="34099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38" name="Oval 198"/>
          <p:cNvSpPr>
            <a:spLocks noChangeArrowheads="1"/>
          </p:cNvSpPr>
          <p:nvPr/>
        </p:nvSpPr>
        <p:spPr bwMode="auto">
          <a:xfrm>
            <a:off x="4470400" y="3048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39" name="Oval 199"/>
          <p:cNvSpPr>
            <a:spLocks noChangeArrowheads="1"/>
          </p:cNvSpPr>
          <p:nvPr/>
        </p:nvSpPr>
        <p:spPr bwMode="auto">
          <a:xfrm>
            <a:off x="8026400" y="42291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40" name="Oval 200"/>
          <p:cNvSpPr>
            <a:spLocks noChangeArrowheads="1"/>
          </p:cNvSpPr>
          <p:nvPr/>
        </p:nvSpPr>
        <p:spPr bwMode="auto">
          <a:xfrm>
            <a:off x="5473700" y="35496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41" name="Oval 201"/>
          <p:cNvSpPr>
            <a:spLocks noChangeArrowheads="1"/>
          </p:cNvSpPr>
          <p:nvPr/>
        </p:nvSpPr>
        <p:spPr bwMode="auto">
          <a:xfrm>
            <a:off x="7854950" y="34417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42" name="Oval 202"/>
          <p:cNvSpPr>
            <a:spLocks noChangeArrowheads="1"/>
          </p:cNvSpPr>
          <p:nvPr/>
        </p:nvSpPr>
        <p:spPr bwMode="auto">
          <a:xfrm>
            <a:off x="7797800" y="49212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43" name="Oval 203"/>
          <p:cNvSpPr>
            <a:spLocks noChangeArrowheads="1"/>
          </p:cNvSpPr>
          <p:nvPr/>
        </p:nvSpPr>
        <p:spPr bwMode="auto">
          <a:xfrm>
            <a:off x="7651750" y="47879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44" name="Oval 204"/>
          <p:cNvSpPr>
            <a:spLocks noChangeArrowheads="1"/>
          </p:cNvSpPr>
          <p:nvPr/>
        </p:nvSpPr>
        <p:spPr bwMode="auto">
          <a:xfrm>
            <a:off x="7893050" y="4851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45" name="Oval 205"/>
          <p:cNvSpPr>
            <a:spLocks noChangeArrowheads="1"/>
          </p:cNvSpPr>
          <p:nvPr/>
        </p:nvSpPr>
        <p:spPr bwMode="auto">
          <a:xfrm>
            <a:off x="8026400" y="46355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46" name="Oval 206"/>
          <p:cNvSpPr>
            <a:spLocks noChangeArrowheads="1"/>
          </p:cNvSpPr>
          <p:nvPr/>
        </p:nvSpPr>
        <p:spPr bwMode="auto">
          <a:xfrm>
            <a:off x="7613650" y="46101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47" name="Oval 207"/>
          <p:cNvSpPr>
            <a:spLocks noChangeArrowheads="1"/>
          </p:cNvSpPr>
          <p:nvPr/>
        </p:nvSpPr>
        <p:spPr bwMode="auto">
          <a:xfrm>
            <a:off x="5067300" y="31813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48" name="Oval 208"/>
          <p:cNvSpPr>
            <a:spLocks noChangeArrowheads="1"/>
          </p:cNvSpPr>
          <p:nvPr/>
        </p:nvSpPr>
        <p:spPr bwMode="auto">
          <a:xfrm>
            <a:off x="7696200" y="49149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49" name="Oval 209"/>
          <p:cNvSpPr>
            <a:spLocks noChangeArrowheads="1"/>
          </p:cNvSpPr>
          <p:nvPr/>
        </p:nvSpPr>
        <p:spPr bwMode="auto">
          <a:xfrm>
            <a:off x="7988300" y="4089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50" name="Oval 210"/>
          <p:cNvSpPr>
            <a:spLocks noChangeArrowheads="1"/>
          </p:cNvSpPr>
          <p:nvPr/>
        </p:nvSpPr>
        <p:spPr bwMode="auto">
          <a:xfrm>
            <a:off x="8013700" y="43497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51" name="Oval 211"/>
          <p:cNvSpPr>
            <a:spLocks noChangeArrowheads="1"/>
          </p:cNvSpPr>
          <p:nvPr/>
        </p:nvSpPr>
        <p:spPr bwMode="auto">
          <a:xfrm>
            <a:off x="7689850" y="46799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52" name="Oval 212"/>
          <p:cNvSpPr>
            <a:spLocks noChangeArrowheads="1"/>
          </p:cNvSpPr>
          <p:nvPr/>
        </p:nvSpPr>
        <p:spPr bwMode="auto">
          <a:xfrm>
            <a:off x="7785100" y="47625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53" name="Oval 213"/>
          <p:cNvSpPr>
            <a:spLocks noChangeArrowheads="1"/>
          </p:cNvSpPr>
          <p:nvPr/>
        </p:nvSpPr>
        <p:spPr bwMode="auto">
          <a:xfrm>
            <a:off x="5175250" y="40449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54" name="Oval 214"/>
          <p:cNvSpPr>
            <a:spLocks noChangeArrowheads="1"/>
          </p:cNvSpPr>
          <p:nvPr/>
        </p:nvSpPr>
        <p:spPr bwMode="auto">
          <a:xfrm>
            <a:off x="6496050" y="23749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55" name="Oval 215"/>
          <p:cNvSpPr>
            <a:spLocks noChangeArrowheads="1"/>
          </p:cNvSpPr>
          <p:nvPr/>
        </p:nvSpPr>
        <p:spPr bwMode="auto">
          <a:xfrm>
            <a:off x="6542088" y="22606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56" name="Oval 216"/>
          <p:cNvSpPr>
            <a:spLocks noChangeArrowheads="1"/>
          </p:cNvSpPr>
          <p:nvPr/>
        </p:nvSpPr>
        <p:spPr bwMode="auto">
          <a:xfrm>
            <a:off x="7683500" y="3378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57" name="Oval 217"/>
          <p:cNvSpPr>
            <a:spLocks noChangeArrowheads="1"/>
          </p:cNvSpPr>
          <p:nvPr/>
        </p:nvSpPr>
        <p:spPr bwMode="auto">
          <a:xfrm>
            <a:off x="8089900" y="41465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58" name="Oval 218"/>
          <p:cNvSpPr>
            <a:spLocks noChangeArrowheads="1"/>
          </p:cNvSpPr>
          <p:nvPr/>
        </p:nvSpPr>
        <p:spPr bwMode="auto">
          <a:xfrm>
            <a:off x="7302500" y="44513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59" name="Oval 219"/>
          <p:cNvSpPr>
            <a:spLocks noChangeArrowheads="1"/>
          </p:cNvSpPr>
          <p:nvPr/>
        </p:nvSpPr>
        <p:spPr bwMode="auto">
          <a:xfrm>
            <a:off x="7931150" y="47434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60" name="Oval 220"/>
          <p:cNvSpPr>
            <a:spLocks noChangeArrowheads="1"/>
          </p:cNvSpPr>
          <p:nvPr/>
        </p:nvSpPr>
        <p:spPr bwMode="auto">
          <a:xfrm>
            <a:off x="5499100" y="3175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61" name="Oval 221"/>
          <p:cNvSpPr>
            <a:spLocks noChangeArrowheads="1"/>
          </p:cNvSpPr>
          <p:nvPr/>
        </p:nvSpPr>
        <p:spPr bwMode="auto">
          <a:xfrm>
            <a:off x="7975600" y="34480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62" name="Oval 222"/>
          <p:cNvSpPr>
            <a:spLocks noChangeArrowheads="1"/>
          </p:cNvSpPr>
          <p:nvPr/>
        </p:nvSpPr>
        <p:spPr bwMode="auto">
          <a:xfrm>
            <a:off x="8058150" y="34925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63" name="Oval 223"/>
          <p:cNvSpPr>
            <a:spLocks noChangeArrowheads="1"/>
          </p:cNvSpPr>
          <p:nvPr/>
        </p:nvSpPr>
        <p:spPr bwMode="auto">
          <a:xfrm>
            <a:off x="8140700" y="36004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64" name="Oval 224"/>
          <p:cNvSpPr>
            <a:spLocks noChangeArrowheads="1"/>
          </p:cNvSpPr>
          <p:nvPr/>
        </p:nvSpPr>
        <p:spPr bwMode="auto">
          <a:xfrm>
            <a:off x="8229600" y="37147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65" name="Oval 225"/>
          <p:cNvSpPr>
            <a:spLocks noChangeArrowheads="1"/>
          </p:cNvSpPr>
          <p:nvPr/>
        </p:nvSpPr>
        <p:spPr bwMode="auto">
          <a:xfrm>
            <a:off x="7696200" y="3657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66" name="Oval 226"/>
          <p:cNvSpPr>
            <a:spLocks noChangeArrowheads="1"/>
          </p:cNvSpPr>
          <p:nvPr/>
        </p:nvSpPr>
        <p:spPr bwMode="auto">
          <a:xfrm>
            <a:off x="7975600" y="35750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67" name="Oval 227"/>
          <p:cNvSpPr>
            <a:spLocks noChangeArrowheads="1"/>
          </p:cNvSpPr>
          <p:nvPr/>
        </p:nvSpPr>
        <p:spPr bwMode="auto">
          <a:xfrm>
            <a:off x="5099050" y="1600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68" name="Oval 228"/>
          <p:cNvSpPr>
            <a:spLocks noChangeArrowheads="1"/>
          </p:cNvSpPr>
          <p:nvPr/>
        </p:nvSpPr>
        <p:spPr bwMode="auto">
          <a:xfrm>
            <a:off x="6965950" y="18859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69" name="Oval 229"/>
          <p:cNvSpPr>
            <a:spLocks noChangeArrowheads="1"/>
          </p:cNvSpPr>
          <p:nvPr/>
        </p:nvSpPr>
        <p:spPr bwMode="auto">
          <a:xfrm>
            <a:off x="4483100" y="15303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70" name="Oval 230"/>
          <p:cNvSpPr>
            <a:spLocks noChangeArrowheads="1"/>
          </p:cNvSpPr>
          <p:nvPr/>
        </p:nvSpPr>
        <p:spPr bwMode="auto">
          <a:xfrm>
            <a:off x="4711700" y="15684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71" name="Oval 231"/>
          <p:cNvSpPr>
            <a:spLocks noChangeArrowheads="1"/>
          </p:cNvSpPr>
          <p:nvPr/>
        </p:nvSpPr>
        <p:spPr bwMode="auto">
          <a:xfrm>
            <a:off x="7054850" y="24828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72" name="Oval 232"/>
          <p:cNvSpPr>
            <a:spLocks noChangeArrowheads="1"/>
          </p:cNvSpPr>
          <p:nvPr/>
        </p:nvSpPr>
        <p:spPr bwMode="auto">
          <a:xfrm>
            <a:off x="7258050" y="36385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73" name="Oval 233"/>
          <p:cNvSpPr>
            <a:spLocks noChangeArrowheads="1"/>
          </p:cNvSpPr>
          <p:nvPr/>
        </p:nvSpPr>
        <p:spPr bwMode="auto">
          <a:xfrm>
            <a:off x="7112000" y="22145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74" name="Oval 234"/>
          <p:cNvSpPr>
            <a:spLocks noChangeArrowheads="1"/>
          </p:cNvSpPr>
          <p:nvPr/>
        </p:nvSpPr>
        <p:spPr bwMode="auto">
          <a:xfrm>
            <a:off x="6686550" y="11303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75" name="Oval 235"/>
          <p:cNvSpPr>
            <a:spLocks noChangeArrowheads="1"/>
          </p:cNvSpPr>
          <p:nvPr/>
        </p:nvSpPr>
        <p:spPr bwMode="auto">
          <a:xfrm>
            <a:off x="6553200" y="1981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76" name="Oval 236"/>
          <p:cNvSpPr>
            <a:spLocks noChangeArrowheads="1"/>
          </p:cNvSpPr>
          <p:nvPr/>
        </p:nvSpPr>
        <p:spPr bwMode="auto">
          <a:xfrm>
            <a:off x="5410200" y="3886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77" name="Oval 237"/>
          <p:cNvSpPr>
            <a:spLocks noChangeArrowheads="1"/>
          </p:cNvSpPr>
          <p:nvPr/>
        </p:nvSpPr>
        <p:spPr bwMode="auto">
          <a:xfrm>
            <a:off x="5372100" y="3657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78" name="Oval 238"/>
          <p:cNvSpPr>
            <a:spLocks noChangeArrowheads="1"/>
          </p:cNvSpPr>
          <p:nvPr/>
        </p:nvSpPr>
        <p:spPr bwMode="auto">
          <a:xfrm>
            <a:off x="5518150" y="2794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79" name="Oval 239"/>
          <p:cNvSpPr>
            <a:spLocks noChangeArrowheads="1"/>
          </p:cNvSpPr>
          <p:nvPr/>
        </p:nvSpPr>
        <p:spPr bwMode="auto">
          <a:xfrm>
            <a:off x="6432550" y="2514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80" name="Oval 240"/>
          <p:cNvSpPr>
            <a:spLocks noChangeArrowheads="1"/>
          </p:cNvSpPr>
          <p:nvPr/>
        </p:nvSpPr>
        <p:spPr bwMode="auto">
          <a:xfrm>
            <a:off x="6761163" y="61102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81" name="Oval 241"/>
          <p:cNvSpPr>
            <a:spLocks noChangeArrowheads="1"/>
          </p:cNvSpPr>
          <p:nvPr/>
        </p:nvSpPr>
        <p:spPr bwMode="auto">
          <a:xfrm>
            <a:off x="5969000" y="52768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82" name="Oval 242"/>
          <p:cNvSpPr>
            <a:spLocks noChangeArrowheads="1"/>
          </p:cNvSpPr>
          <p:nvPr/>
        </p:nvSpPr>
        <p:spPr bwMode="auto">
          <a:xfrm>
            <a:off x="258763" y="38957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83" name="Oval 243"/>
          <p:cNvSpPr>
            <a:spLocks noChangeArrowheads="1"/>
          </p:cNvSpPr>
          <p:nvPr/>
        </p:nvSpPr>
        <p:spPr bwMode="auto">
          <a:xfrm>
            <a:off x="319088" y="41084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84" name="Oval 244"/>
          <p:cNvSpPr>
            <a:spLocks noChangeArrowheads="1"/>
          </p:cNvSpPr>
          <p:nvPr/>
        </p:nvSpPr>
        <p:spPr bwMode="auto">
          <a:xfrm>
            <a:off x="5624513" y="42195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85" name="Oval 245"/>
          <p:cNvSpPr>
            <a:spLocks noChangeArrowheads="1"/>
          </p:cNvSpPr>
          <p:nvPr/>
        </p:nvSpPr>
        <p:spPr bwMode="auto">
          <a:xfrm>
            <a:off x="5624513" y="40259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86" name="Oval 246"/>
          <p:cNvSpPr>
            <a:spLocks noChangeArrowheads="1"/>
          </p:cNvSpPr>
          <p:nvPr/>
        </p:nvSpPr>
        <p:spPr bwMode="auto">
          <a:xfrm>
            <a:off x="5695950" y="38735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87" name="Oval 247"/>
          <p:cNvSpPr>
            <a:spLocks noChangeArrowheads="1"/>
          </p:cNvSpPr>
          <p:nvPr/>
        </p:nvSpPr>
        <p:spPr bwMode="auto">
          <a:xfrm>
            <a:off x="3867150" y="18605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88" name="Oval 248"/>
          <p:cNvSpPr>
            <a:spLocks noChangeArrowheads="1"/>
          </p:cNvSpPr>
          <p:nvPr/>
        </p:nvSpPr>
        <p:spPr bwMode="auto">
          <a:xfrm>
            <a:off x="6394450" y="41290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89" name="Oval 249"/>
          <p:cNvSpPr>
            <a:spLocks noChangeArrowheads="1"/>
          </p:cNvSpPr>
          <p:nvPr/>
        </p:nvSpPr>
        <p:spPr bwMode="auto">
          <a:xfrm>
            <a:off x="8050213" y="53879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90" name="Oval 250"/>
          <p:cNvSpPr>
            <a:spLocks noChangeArrowheads="1"/>
          </p:cNvSpPr>
          <p:nvPr/>
        </p:nvSpPr>
        <p:spPr bwMode="auto">
          <a:xfrm>
            <a:off x="4354513" y="9461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91" name="Oval 251"/>
          <p:cNvSpPr>
            <a:spLocks noChangeArrowheads="1"/>
          </p:cNvSpPr>
          <p:nvPr/>
        </p:nvSpPr>
        <p:spPr bwMode="auto">
          <a:xfrm>
            <a:off x="8140700" y="52546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92" name="Oval 252"/>
          <p:cNvSpPr>
            <a:spLocks noChangeArrowheads="1"/>
          </p:cNvSpPr>
          <p:nvPr/>
        </p:nvSpPr>
        <p:spPr bwMode="auto">
          <a:xfrm>
            <a:off x="8312150" y="51657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93" name="Oval 253"/>
          <p:cNvSpPr>
            <a:spLocks noChangeArrowheads="1"/>
          </p:cNvSpPr>
          <p:nvPr/>
        </p:nvSpPr>
        <p:spPr bwMode="auto">
          <a:xfrm>
            <a:off x="8385175" y="50419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94" name="Oval 254"/>
          <p:cNvSpPr>
            <a:spLocks noChangeArrowheads="1"/>
          </p:cNvSpPr>
          <p:nvPr/>
        </p:nvSpPr>
        <p:spPr bwMode="auto">
          <a:xfrm>
            <a:off x="3908425" y="27352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95" name="Oval 255"/>
          <p:cNvSpPr>
            <a:spLocks noChangeArrowheads="1"/>
          </p:cNvSpPr>
          <p:nvPr/>
        </p:nvSpPr>
        <p:spPr bwMode="auto">
          <a:xfrm>
            <a:off x="6818313" y="21732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96" name="Oval 256"/>
          <p:cNvSpPr>
            <a:spLocks noChangeArrowheads="1"/>
          </p:cNvSpPr>
          <p:nvPr/>
        </p:nvSpPr>
        <p:spPr bwMode="auto">
          <a:xfrm>
            <a:off x="7162800" y="6191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97" name="Oval 257"/>
          <p:cNvSpPr>
            <a:spLocks noChangeArrowheads="1"/>
          </p:cNvSpPr>
          <p:nvPr/>
        </p:nvSpPr>
        <p:spPr bwMode="auto">
          <a:xfrm>
            <a:off x="5475288" y="16510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98" name="Oval 258"/>
          <p:cNvSpPr>
            <a:spLocks noChangeArrowheads="1"/>
          </p:cNvSpPr>
          <p:nvPr/>
        </p:nvSpPr>
        <p:spPr bwMode="auto">
          <a:xfrm>
            <a:off x="6237288" y="8794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99" name="Oval 259"/>
          <p:cNvSpPr>
            <a:spLocks noChangeArrowheads="1"/>
          </p:cNvSpPr>
          <p:nvPr/>
        </p:nvSpPr>
        <p:spPr bwMode="auto">
          <a:xfrm>
            <a:off x="5087938" y="9096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00" name="Oval 260"/>
          <p:cNvSpPr>
            <a:spLocks noChangeArrowheads="1"/>
          </p:cNvSpPr>
          <p:nvPr/>
        </p:nvSpPr>
        <p:spPr bwMode="auto">
          <a:xfrm>
            <a:off x="6696075" y="8651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01" name="Oval 261"/>
          <p:cNvSpPr>
            <a:spLocks noChangeArrowheads="1"/>
          </p:cNvSpPr>
          <p:nvPr/>
        </p:nvSpPr>
        <p:spPr bwMode="auto">
          <a:xfrm>
            <a:off x="6746875" y="7032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02" name="Oval 262"/>
          <p:cNvSpPr>
            <a:spLocks noChangeArrowheads="1"/>
          </p:cNvSpPr>
          <p:nvPr/>
        </p:nvSpPr>
        <p:spPr bwMode="auto">
          <a:xfrm>
            <a:off x="4660900" y="1143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03" name="Oval 263"/>
          <p:cNvSpPr>
            <a:spLocks noChangeArrowheads="1"/>
          </p:cNvSpPr>
          <p:nvPr/>
        </p:nvSpPr>
        <p:spPr bwMode="auto">
          <a:xfrm>
            <a:off x="5900738" y="5334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04" name="Oval 264"/>
          <p:cNvSpPr>
            <a:spLocks noChangeArrowheads="1"/>
          </p:cNvSpPr>
          <p:nvPr/>
        </p:nvSpPr>
        <p:spPr bwMode="auto">
          <a:xfrm>
            <a:off x="4502150" y="16224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05" name="Oval 265"/>
          <p:cNvSpPr>
            <a:spLocks noChangeArrowheads="1"/>
          </p:cNvSpPr>
          <p:nvPr/>
        </p:nvSpPr>
        <p:spPr bwMode="auto">
          <a:xfrm>
            <a:off x="4695825" y="14097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06" name="Oval 266"/>
          <p:cNvSpPr>
            <a:spLocks noChangeArrowheads="1"/>
          </p:cNvSpPr>
          <p:nvPr/>
        </p:nvSpPr>
        <p:spPr bwMode="auto">
          <a:xfrm>
            <a:off x="7315200" y="434181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07" name="Oval 267"/>
          <p:cNvSpPr>
            <a:spLocks noChangeArrowheads="1"/>
          </p:cNvSpPr>
          <p:nvPr/>
        </p:nvSpPr>
        <p:spPr bwMode="auto">
          <a:xfrm>
            <a:off x="8105775" y="443071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08" name="Oval 268"/>
          <p:cNvSpPr>
            <a:spLocks noChangeArrowheads="1"/>
          </p:cNvSpPr>
          <p:nvPr/>
        </p:nvSpPr>
        <p:spPr bwMode="auto">
          <a:xfrm>
            <a:off x="5668963" y="20716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09" name="Oval 269"/>
          <p:cNvSpPr>
            <a:spLocks noChangeArrowheads="1"/>
          </p:cNvSpPr>
          <p:nvPr/>
        </p:nvSpPr>
        <p:spPr bwMode="auto">
          <a:xfrm>
            <a:off x="6935788" y="14176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10" name="Oval 270"/>
          <p:cNvSpPr>
            <a:spLocks noChangeArrowheads="1"/>
          </p:cNvSpPr>
          <p:nvPr/>
        </p:nvSpPr>
        <p:spPr bwMode="auto">
          <a:xfrm>
            <a:off x="8131175" y="42989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11" name="Oval 271"/>
          <p:cNvSpPr>
            <a:spLocks noChangeArrowheads="1"/>
          </p:cNvSpPr>
          <p:nvPr/>
        </p:nvSpPr>
        <p:spPr bwMode="auto">
          <a:xfrm>
            <a:off x="5084763" y="45640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12" name="Oval 272"/>
          <p:cNvSpPr>
            <a:spLocks noChangeArrowheads="1"/>
          </p:cNvSpPr>
          <p:nvPr/>
        </p:nvSpPr>
        <p:spPr bwMode="auto">
          <a:xfrm>
            <a:off x="5548313" y="24796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13" name="Oval 273"/>
          <p:cNvSpPr>
            <a:spLocks noChangeArrowheads="1"/>
          </p:cNvSpPr>
          <p:nvPr/>
        </p:nvSpPr>
        <p:spPr bwMode="auto">
          <a:xfrm>
            <a:off x="5305425" y="32321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14" name="Oval 274"/>
          <p:cNvSpPr>
            <a:spLocks noChangeArrowheads="1"/>
          </p:cNvSpPr>
          <p:nvPr/>
        </p:nvSpPr>
        <p:spPr bwMode="auto">
          <a:xfrm>
            <a:off x="7796213" y="41021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15" name="Oval 275"/>
          <p:cNvSpPr>
            <a:spLocks noChangeArrowheads="1"/>
          </p:cNvSpPr>
          <p:nvPr/>
        </p:nvSpPr>
        <p:spPr bwMode="auto">
          <a:xfrm>
            <a:off x="7948613" y="44275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16" name="Oval 276"/>
          <p:cNvSpPr>
            <a:spLocks noChangeArrowheads="1"/>
          </p:cNvSpPr>
          <p:nvPr/>
        </p:nvSpPr>
        <p:spPr bwMode="auto">
          <a:xfrm>
            <a:off x="8101013" y="45799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17" name="Oval 277"/>
          <p:cNvSpPr>
            <a:spLocks noChangeArrowheads="1"/>
          </p:cNvSpPr>
          <p:nvPr/>
        </p:nvSpPr>
        <p:spPr bwMode="auto">
          <a:xfrm>
            <a:off x="7542213" y="40417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18" name="Oval 278"/>
          <p:cNvSpPr>
            <a:spLocks noChangeArrowheads="1"/>
          </p:cNvSpPr>
          <p:nvPr/>
        </p:nvSpPr>
        <p:spPr bwMode="auto">
          <a:xfrm>
            <a:off x="8253413" y="31067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19" name="Oval 279"/>
          <p:cNvSpPr>
            <a:spLocks noChangeArrowheads="1"/>
          </p:cNvSpPr>
          <p:nvPr/>
        </p:nvSpPr>
        <p:spPr bwMode="auto">
          <a:xfrm>
            <a:off x="6640513" y="13970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20" name="Oval 280"/>
          <p:cNvSpPr>
            <a:spLocks noChangeArrowheads="1"/>
          </p:cNvSpPr>
          <p:nvPr/>
        </p:nvSpPr>
        <p:spPr bwMode="auto">
          <a:xfrm>
            <a:off x="5473700" y="36623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21" name="Oval 281"/>
          <p:cNvSpPr>
            <a:spLocks noChangeArrowheads="1"/>
          </p:cNvSpPr>
          <p:nvPr/>
        </p:nvSpPr>
        <p:spPr bwMode="auto">
          <a:xfrm>
            <a:off x="7189788" y="13255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22" name="Oval 282"/>
          <p:cNvSpPr>
            <a:spLocks noChangeArrowheads="1"/>
          </p:cNvSpPr>
          <p:nvPr/>
        </p:nvSpPr>
        <p:spPr bwMode="auto">
          <a:xfrm>
            <a:off x="4422775" y="20875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23" name="Oval 283"/>
          <p:cNvSpPr>
            <a:spLocks noChangeArrowheads="1"/>
          </p:cNvSpPr>
          <p:nvPr/>
        </p:nvSpPr>
        <p:spPr bwMode="auto">
          <a:xfrm>
            <a:off x="5072063" y="35909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24" name="Oval 284"/>
          <p:cNvSpPr>
            <a:spLocks noChangeArrowheads="1"/>
          </p:cNvSpPr>
          <p:nvPr/>
        </p:nvSpPr>
        <p:spPr bwMode="auto">
          <a:xfrm>
            <a:off x="5591175" y="31908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25" name="Oval 285"/>
          <p:cNvSpPr>
            <a:spLocks noChangeArrowheads="1"/>
          </p:cNvSpPr>
          <p:nvPr/>
        </p:nvSpPr>
        <p:spPr bwMode="auto">
          <a:xfrm>
            <a:off x="7835900" y="47275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26" name="Oval 286"/>
          <p:cNvSpPr>
            <a:spLocks noChangeArrowheads="1"/>
          </p:cNvSpPr>
          <p:nvPr/>
        </p:nvSpPr>
        <p:spPr bwMode="auto">
          <a:xfrm>
            <a:off x="7388225" y="42592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27" name="Oval 287"/>
          <p:cNvSpPr>
            <a:spLocks noChangeArrowheads="1"/>
          </p:cNvSpPr>
          <p:nvPr/>
        </p:nvSpPr>
        <p:spPr bwMode="auto">
          <a:xfrm>
            <a:off x="6808788" y="23463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28" name="Oval 288"/>
          <p:cNvSpPr>
            <a:spLocks noChangeArrowheads="1"/>
          </p:cNvSpPr>
          <p:nvPr/>
        </p:nvSpPr>
        <p:spPr bwMode="auto">
          <a:xfrm>
            <a:off x="6859588" y="24653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29" name="Oval 289"/>
          <p:cNvSpPr>
            <a:spLocks noChangeArrowheads="1"/>
          </p:cNvSpPr>
          <p:nvPr/>
        </p:nvSpPr>
        <p:spPr bwMode="auto">
          <a:xfrm>
            <a:off x="6961188" y="24987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30" name="Oval 290"/>
          <p:cNvSpPr>
            <a:spLocks noChangeArrowheads="1"/>
          </p:cNvSpPr>
          <p:nvPr/>
        </p:nvSpPr>
        <p:spPr bwMode="auto">
          <a:xfrm>
            <a:off x="6858000" y="2362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31" name="Oval 291"/>
          <p:cNvSpPr>
            <a:spLocks noChangeArrowheads="1"/>
          </p:cNvSpPr>
          <p:nvPr/>
        </p:nvSpPr>
        <p:spPr bwMode="auto">
          <a:xfrm>
            <a:off x="4813300" y="1295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32" name="Oval 292"/>
          <p:cNvSpPr>
            <a:spLocks noChangeArrowheads="1"/>
          </p:cNvSpPr>
          <p:nvPr/>
        </p:nvSpPr>
        <p:spPr bwMode="auto">
          <a:xfrm>
            <a:off x="4465638" y="10064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33" name="Oval 293"/>
          <p:cNvSpPr>
            <a:spLocks noChangeArrowheads="1"/>
          </p:cNvSpPr>
          <p:nvPr/>
        </p:nvSpPr>
        <p:spPr bwMode="auto">
          <a:xfrm>
            <a:off x="4187825" y="7953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34" name="Oval 294"/>
          <p:cNvSpPr>
            <a:spLocks noChangeArrowheads="1"/>
          </p:cNvSpPr>
          <p:nvPr/>
        </p:nvSpPr>
        <p:spPr bwMode="auto">
          <a:xfrm>
            <a:off x="4330700" y="30638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35" name="Oval 295"/>
          <p:cNvSpPr>
            <a:spLocks noChangeArrowheads="1"/>
          </p:cNvSpPr>
          <p:nvPr/>
        </p:nvSpPr>
        <p:spPr bwMode="auto">
          <a:xfrm>
            <a:off x="7621588" y="17065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36" name="Oval 296"/>
          <p:cNvSpPr>
            <a:spLocks noChangeArrowheads="1"/>
          </p:cNvSpPr>
          <p:nvPr/>
        </p:nvSpPr>
        <p:spPr bwMode="auto">
          <a:xfrm>
            <a:off x="6165850" y="14271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37" name="Oval 297"/>
          <p:cNvSpPr>
            <a:spLocks noChangeArrowheads="1"/>
          </p:cNvSpPr>
          <p:nvPr/>
        </p:nvSpPr>
        <p:spPr bwMode="auto">
          <a:xfrm>
            <a:off x="7924800" y="4572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38" name="Oval 298"/>
          <p:cNvSpPr>
            <a:spLocks noChangeArrowheads="1"/>
          </p:cNvSpPr>
          <p:nvPr/>
        </p:nvSpPr>
        <p:spPr bwMode="auto">
          <a:xfrm>
            <a:off x="7891463" y="40973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39" name="Oval 299"/>
          <p:cNvSpPr>
            <a:spLocks noChangeArrowheads="1"/>
          </p:cNvSpPr>
          <p:nvPr/>
        </p:nvSpPr>
        <p:spPr bwMode="auto">
          <a:xfrm>
            <a:off x="8026400" y="4013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40" name="Oval 300"/>
          <p:cNvSpPr>
            <a:spLocks noChangeArrowheads="1"/>
          </p:cNvSpPr>
          <p:nvPr/>
        </p:nvSpPr>
        <p:spPr bwMode="auto">
          <a:xfrm>
            <a:off x="7891463" y="42259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41" name="Oval 301"/>
          <p:cNvSpPr>
            <a:spLocks noChangeArrowheads="1"/>
          </p:cNvSpPr>
          <p:nvPr/>
        </p:nvSpPr>
        <p:spPr bwMode="auto">
          <a:xfrm>
            <a:off x="7813675" y="48085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42" name="Oval 302"/>
          <p:cNvSpPr>
            <a:spLocks noChangeArrowheads="1"/>
          </p:cNvSpPr>
          <p:nvPr/>
        </p:nvSpPr>
        <p:spPr bwMode="auto">
          <a:xfrm>
            <a:off x="8043863" y="43846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43" name="Oval 303"/>
          <p:cNvSpPr>
            <a:spLocks noChangeArrowheads="1"/>
          </p:cNvSpPr>
          <p:nvPr/>
        </p:nvSpPr>
        <p:spPr bwMode="auto">
          <a:xfrm>
            <a:off x="8043863" y="42497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44" name="Oval 304"/>
          <p:cNvSpPr>
            <a:spLocks noChangeArrowheads="1"/>
          </p:cNvSpPr>
          <p:nvPr/>
        </p:nvSpPr>
        <p:spPr bwMode="auto">
          <a:xfrm>
            <a:off x="7772400" y="4572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45" name="Oval 305"/>
          <p:cNvSpPr>
            <a:spLocks noChangeArrowheads="1"/>
          </p:cNvSpPr>
          <p:nvPr/>
        </p:nvSpPr>
        <p:spPr bwMode="auto">
          <a:xfrm>
            <a:off x="7848600" y="40719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46" name="Oval 306"/>
          <p:cNvSpPr>
            <a:spLocks noChangeArrowheads="1"/>
          </p:cNvSpPr>
          <p:nvPr/>
        </p:nvSpPr>
        <p:spPr bwMode="auto">
          <a:xfrm>
            <a:off x="7256463" y="46640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47" name="Oval 307"/>
          <p:cNvSpPr>
            <a:spLocks noChangeArrowheads="1"/>
          </p:cNvSpPr>
          <p:nvPr/>
        </p:nvSpPr>
        <p:spPr bwMode="auto">
          <a:xfrm>
            <a:off x="7797800" y="46132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48" name="Oval 308"/>
          <p:cNvSpPr>
            <a:spLocks noChangeArrowheads="1"/>
          </p:cNvSpPr>
          <p:nvPr/>
        </p:nvSpPr>
        <p:spPr bwMode="auto">
          <a:xfrm>
            <a:off x="7637463" y="46736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49" name="Oval 309"/>
          <p:cNvSpPr>
            <a:spLocks noChangeArrowheads="1"/>
          </p:cNvSpPr>
          <p:nvPr/>
        </p:nvSpPr>
        <p:spPr bwMode="auto">
          <a:xfrm>
            <a:off x="8196263" y="44021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50" name="Oval 310"/>
          <p:cNvSpPr>
            <a:spLocks noChangeArrowheads="1"/>
          </p:cNvSpPr>
          <p:nvPr/>
        </p:nvSpPr>
        <p:spPr bwMode="auto">
          <a:xfrm>
            <a:off x="7748588" y="40719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51" name="Oval 311"/>
          <p:cNvSpPr>
            <a:spLocks noChangeArrowheads="1"/>
          </p:cNvSpPr>
          <p:nvPr/>
        </p:nvSpPr>
        <p:spPr bwMode="auto">
          <a:xfrm>
            <a:off x="7535863" y="41306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52" name="Oval 312"/>
          <p:cNvSpPr>
            <a:spLocks noChangeArrowheads="1"/>
          </p:cNvSpPr>
          <p:nvPr/>
        </p:nvSpPr>
        <p:spPr bwMode="auto">
          <a:xfrm>
            <a:off x="7993063" y="45291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53" name="Oval 313"/>
          <p:cNvSpPr>
            <a:spLocks noChangeArrowheads="1"/>
          </p:cNvSpPr>
          <p:nvPr/>
        </p:nvSpPr>
        <p:spPr bwMode="auto">
          <a:xfrm>
            <a:off x="7924800" y="3505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54" name="Oval 314"/>
          <p:cNvSpPr>
            <a:spLocks noChangeArrowheads="1"/>
          </p:cNvSpPr>
          <p:nvPr/>
        </p:nvSpPr>
        <p:spPr bwMode="auto">
          <a:xfrm>
            <a:off x="8077200" y="3657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55" name="Oval 315"/>
          <p:cNvSpPr>
            <a:spLocks noChangeArrowheads="1"/>
          </p:cNvSpPr>
          <p:nvPr/>
        </p:nvSpPr>
        <p:spPr bwMode="auto">
          <a:xfrm>
            <a:off x="8153400" y="35131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56" name="Oval 316"/>
          <p:cNvSpPr>
            <a:spLocks noChangeArrowheads="1"/>
          </p:cNvSpPr>
          <p:nvPr/>
        </p:nvSpPr>
        <p:spPr bwMode="auto">
          <a:xfrm>
            <a:off x="8483600" y="3708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57" name="Oval 317"/>
          <p:cNvSpPr>
            <a:spLocks noChangeArrowheads="1"/>
          </p:cNvSpPr>
          <p:nvPr/>
        </p:nvSpPr>
        <p:spPr bwMode="auto">
          <a:xfrm>
            <a:off x="7064375" y="33337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58" name="Oval 318"/>
          <p:cNvSpPr>
            <a:spLocks noChangeArrowheads="1"/>
          </p:cNvSpPr>
          <p:nvPr/>
        </p:nvSpPr>
        <p:spPr bwMode="auto">
          <a:xfrm>
            <a:off x="7670800" y="515461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59" name="Oval 319"/>
          <p:cNvSpPr>
            <a:spLocks noChangeArrowheads="1"/>
          </p:cNvSpPr>
          <p:nvPr/>
        </p:nvSpPr>
        <p:spPr bwMode="auto">
          <a:xfrm>
            <a:off x="7874000" y="4445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60" name="Oval 320"/>
          <p:cNvSpPr>
            <a:spLocks noChangeArrowheads="1"/>
          </p:cNvSpPr>
          <p:nvPr/>
        </p:nvSpPr>
        <p:spPr bwMode="auto">
          <a:xfrm>
            <a:off x="7983538" y="47164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61" name="Oval 321"/>
          <p:cNvSpPr>
            <a:spLocks noChangeArrowheads="1"/>
          </p:cNvSpPr>
          <p:nvPr/>
        </p:nvSpPr>
        <p:spPr bwMode="auto">
          <a:xfrm>
            <a:off x="7112000" y="34861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62" name="Oval 322"/>
          <p:cNvSpPr>
            <a:spLocks noChangeArrowheads="1"/>
          </p:cNvSpPr>
          <p:nvPr/>
        </p:nvSpPr>
        <p:spPr bwMode="auto">
          <a:xfrm>
            <a:off x="8118475" y="42751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63" name="Oval 323"/>
          <p:cNvSpPr>
            <a:spLocks noChangeArrowheads="1"/>
          </p:cNvSpPr>
          <p:nvPr/>
        </p:nvSpPr>
        <p:spPr bwMode="auto">
          <a:xfrm>
            <a:off x="7772400" y="3962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64" name="Oval 324"/>
          <p:cNvSpPr>
            <a:spLocks noChangeArrowheads="1"/>
          </p:cNvSpPr>
          <p:nvPr/>
        </p:nvSpPr>
        <p:spPr bwMode="auto">
          <a:xfrm>
            <a:off x="7518400" y="45894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65" name="Oval 325"/>
          <p:cNvSpPr>
            <a:spLocks noChangeArrowheads="1"/>
          </p:cNvSpPr>
          <p:nvPr/>
        </p:nvSpPr>
        <p:spPr bwMode="auto">
          <a:xfrm>
            <a:off x="7696200" y="49101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66" name="Oval 326"/>
          <p:cNvSpPr>
            <a:spLocks noChangeArrowheads="1"/>
          </p:cNvSpPr>
          <p:nvPr/>
        </p:nvSpPr>
        <p:spPr bwMode="auto">
          <a:xfrm>
            <a:off x="8135938" y="43434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67" name="Oval 327"/>
          <p:cNvSpPr>
            <a:spLocks noChangeArrowheads="1"/>
          </p:cNvSpPr>
          <p:nvPr/>
        </p:nvSpPr>
        <p:spPr bwMode="auto">
          <a:xfrm>
            <a:off x="8067675" y="41814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68" name="Oval 328"/>
          <p:cNvSpPr>
            <a:spLocks noChangeArrowheads="1"/>
          </p:cNvSpPr>
          <p:nvPr/>
        </p:nvSpPr>
        <p:spPr bwMode="auto">
          <a:xfrm>
            <a:off x="7848600" y="4902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69" name="Oval 329"/>
          <p:cNvSpPr>
            <a:spLocks noChangeArrowheads="1"/>
          </p:cNvSpPr>
          <p:nvPr/>
        </p:nvSpPr>
        <p:spPr bwMode="auto">
          <a:xfrm>
            <a:off x="7797800" y="4191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70" name="Oval 330"/>
          <p:cNvSpPr>
            <a:spLocks noChangeArrowheads="1"/>
          </p:cNvSpPr>
          <p:nvPr/>
        </p:nvSpPr>
        <p:spPr bwMode="auto">
          <a:xfrm>
            <a:off x="5156200" y="44608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71" name="Oval 331"/>
          <p:cNvSpPr>
            <a:spLocks noChangeArrowheads="1"/>
          </p:cNvSpPr>
          <p:nvPr/>
        </p:nvSpPr>
        <p:spPr bwMode="auto">
          <a:xfrm>
            <a:off x="6654800" y="23272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72" name="Oval 332"/>
          <p:cNvSpPr>
            <a:spLocks noChangeArrowheads="1"/>
          </p:cNvSpPr>
          <p:nvPr/>
        </p:nvSpPr>
        <p:spPr bwMode="auto">
          <a:xfrm>
            <a:off x="6443663" y="21748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73" name="Oval 333"/>
          <p:cNvSpPr>
            <a:spLocks noChangeArrowheads="1"/>
          </p:cNvSpPr>
          <p:nvPr/>
        </p:nvSpPr>
        <p:spPr bwMode="auto">
          <a:xfrm>
            <a:off x="7358063" y="14557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74" name="Oval 334"/>
          <p:cNvSpPr>
            <a:spLocks noChangeArrowheads="1"/>
          </p:cNvSpPr>
          <p:nvPr/>
        </p:nvSpPr>
        <p:spPr bwMode="auto">
          <a:xfrm>
            <a:off x="6580188" y="21669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75" name="Oval 335"/>
          <p:cNvSpPr>
            <a:spLocks noChangeArrowheads="1"/>
          </p:cNvSpPr>
          <p:nvPr/>
        </p:nvSpPr>
        <p:spPr bwMode="auto">
          <a:xfrm>
            <a:off x="6419850" y="22939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76" name="Oval 336"/>
          <p:cNvSpPr>
            <a:spLocks noChangeArrowheads="1"/>
          </p:cNvSpPr>
          <p:nvPr/>
        </p:nvSpPr>
        <p:spPr bwMode="auto">
          <a:xfrm>
            <a:off x="6453188" y="14303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77" name="Oval 337"/>
          <p:cNvSpPr>
            <a:spLocks noChangeArrowheads="1"/>
          </p:cNvSpPr>
          <p:nvPr/>
        </p:nvSpPr>
        <p:spPr bwMode="auto">
          <a:xfrm>
            <a:off x="6775450" y="144621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78" name="Oval 338"/>
          <p:cNvSpPr>
            <a:spLocks noChangeArrowheads="1"/>
          </p:cNvSpPr>
          <p:nvPr/>
        </p:nvSpPr>
        <p:spPr bwMode="auto">
          <a:xfrm>
            <a:off x="2954338" y="31829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79" name="Oval 339"/>
          <p:cNvSpPr>
            <a:spLocks noChangeArrowheads="1"/>
          </p:cNvSpPr>
          <p:nvPr/>
        </p:nvSpPr>
        <p:spPr bwMode="auto">
          <a:xfrm>
            <a:off x="4391025" y="18208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80" name="Oval 340"/>
          <p:cNvSpPr>
            <a:spLocks noChangeArrowheads="1"/>
          </p:cNvSpPr>
          <p:nvPr/>
        </p:nvSpPr>
        <p:spPr bwMode="auto">
          <a:xfrm>
            <a:off x="7915275" y="36274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81" name="Oval 341"/>
          <p:cNvSpPr>
            <a:spLocks noChangeArrowheads="1"/>
          </p:cNvSpPr>
          <p:nvPr/>
        </p:nvSpPr>
        <p:spPr bwMode="auto">
          <a:xfrm>
            <a:off x="5416550" y="29257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82" name="Oval 342"/>
          <p:cNvSpPr>
            <a:spLocks noChangeArrowheads="1"/>
          </p:cNvSpPr>
          <p:nvPr/>
        </p:nvSpPr>
        <p:spPr bwMode="auto">
          <a:xfrm>
            <a:off x="4938713" y="37687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83" name="Oval 343"/>
          <p:cNvSpPr>
            <a:spLocks noChangeArrowheads="1"/>
          </p:cNvSpPr>
          <p:nvPr/>
        </p:nvSpPr>
        <p:spPr bwMode="auto">
          <a:xfrm>
            <a:off x="4156075" y="274161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84" name="Oval 344"/>
          <p:cNvSpPr>
            <a:spLocks noChangeArrowheads="1"/>
          </p:cNvSpPr>
          <p:nvPr/>
        </p:nvSpPr>
        <p:spPr bwMode="auto">
          <a:xfrm>
            <a:off x="4867275" y="34226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85" name="Oval 345"/>
          <p:cNvSpPr>
            <a:spLocks noChangeArrowheads="1"/>
          </p:cNvSpPr>
          <p:nvPr/>
        </p:nvSpPr>
        <p:spPr bwMode="auto">
          <a:xfrm>
            <a:off x="5019675" y="35750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86" name="Oval 346"/>
          <p:cNvSpPr>
            <a:spLocks noChangeArrowheads="1"/>
          </p:cNvSpPr>
          <p:nvPr/>
        </p:nvSpPr>
        <p:spPr bwMode="auto">
          <a:xfrm>
            <a:off x="5162550" y="35655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87" name="Oval 347"/>
          <p:cNvSpPr>
            <a:spLocks noChangeArrowheads="1"/>
          </p:cNvSpPr>
          <p:nvPr/>
        </p:nvSpPr>
        <p:spPr bwMode="auto">
          <a:xfrm>
            <a:off x="4800600" y="3200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88" name="Oval 348"/>
          <p:cNvSpPr>
            <a:spLocks noChangeArrowheads="1"/>
          </p:cNvSpPr>
          <p:nvPr/>
        </p:nvSpPr>
        <p:spPr bwMode="auto">
          <a:xfrm>
            <a:off x="7508875" y="42545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89" name="Oval 349"/>
          <p:cNvSpPr>
            <a:spLocks noChangeArrowheads="1"/>
          </p:cNvSpPr>
          <p:nvPr/>
        </p:nvSpPr>
        <p:spPr bwMode="auto">
          <a:xfrm>
            <a:off x="4975225" y="11334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90" name="Oval 350"/>
          <p:cNvSpPr>
            <a:spLocks noChangeArrowheads="1"/>
          </p:cNvSpPr>
          <p:nvPr/>
        </p:nvSpPr>
        <p:spPr bwMode="auto">
          <a:xfrm>
            <a:off x="5262563" y="40989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91" name="Oval 351"/>
          <p:cNvSpPr>
            <a:spLocks noChangeArrowheads="1"/>
          </p:cNvSpPr>
          <p:nvPr/>
        </p:nvSpPr>
        <p:spPr bwMode="auto">
          <a:xfrm>
            <a:off x="6662738" y="22098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92" name="Oval 352"/>
          <p:cNvSpPr>
            <a:spLocks noChangeArrowheads="1"/>
          </p:cNvSpPr>
          <p:nvPr/>
        </p:nvSpPr>
        <p:spPr bwMode="auto">
          <a:xfrm>
            <a:off x="7661275" y="44069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93" name="Oval 353"/>
          <p:cNvSpPr>
            <a:spLocks noChangeArrowheads="1"/>
          </p:cNvSpPr>
          <p:nvPr/>
        </p:nvSpPr>
        <p:spPr bwMode="auto">
          <a:xfrm>
            <a:off x="6848475" y="10175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94" name="Oval 354"/>
          <p:cNvSpPr>
            <a:spLocks noChangeArrowheads="1"/>
          </p:cNvSpPr>
          <p:nvPr/>
        </p:nvSpPr>
        <p:spPr bwMode="auto">
          <a:xfrm>
            <a:off x="7000875" y="11699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95" name="Oval 355"/>
          <p:cNvSpPr>
            <a:spLocks noChangeArrowheads="1"/>
          </p:cNvSpPr>
          <p:nvPr/>
        </p:nvSpPr>
        <p:spPr bwMode="auto">
          <a:xfrm>
            <a:off x="6970713" y="8255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96" name="Oval 356"/>
          <p:cNvSpPr>
            <a:spLocks noChangeArrowheads="1"/>
          </p:cNvSpPr>
          <p:nvPr/>
        </p:nvSpPr>
        <p:spPr bwMode="auto">
          <a:xfrm>
            <a:off x="6457950" y="9096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97" name="Oval 357"/>
          <p:cNvSpPr>
            <a:spLocks noChangeArrowheads="1"/>
          </p:cNvSpPr>
          <p:nvPr/>
        </p:nvSpPr>
        <p:spPr bwMode="auto">
          <a:xfrm>
            <a:off x="6457950" y="1092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98" name="Oval 358"/>
          <p:cNvSpPr>
            <a:spLocks noChangeArrowheads="1"/>
          </p:cNvSpPr>
          <p:nvPr/>
        </p:nvSpPr>
        <p:spPr bwMode="auto">
          <a:xfrm>
            <a:off x="5532438" y="18034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99" name="Oval 359"/>
          <p:cNvSpPr>
            <a:spLocks noChangeArrowheads="1"/>
          </p:cNvSpPr>
          <p:nvPr/>
        </p:nvSpPr>
        <p:spPr bwMode="auto">
          <a:xfrm>
            <a:off x="4860925" y="16192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00" name="Oval 360"/>
          <p:cNvSpPr>
            <a:spLocks noChangeArrowheads="1"/>
          </p:cNvSpPr>
          <p:nvPr/>
        </p:nvSpPr>
        <p:spPr bwMode="auto">
          <a:xfrm>
            <a:off x="5410200" y="17922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01" name="Oval 361"/>
          <p:cNvSpPr>
            <a:spLocks noChangeArrowheads="1"/>
          </p:cNvSpPr>
          <p:nvPr/>
        </p:nvSpPr>
        <p:spPr bwMode="auto">
          <a:xfrm>
            <a:off x="5421313" y="19748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02" name="Oval 362"/>
          <p:cNvSpPr>
            <a:spLocks noChangeArrowheads="1"/>
          </p:cNvSpPr>
          <p:nvPr/>
        </p:nvSpPr>
        <p:spPr bwMode="auto">
          <a:xfrm>
            <a:off x="6030913" y="22082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03" name="Oval 363"/>
          <p:cNvSpPr>
            <a:spLocks noChangeArrowheads="1"/>
          </p:cNvSpPr>
          <p:nvPr/>
        </p:nvSpPr>
        <p:spPr bwMode="auto">
          <a:xfrm>
            <a:off x="7065963" y="26257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04" name="Oval 364"/>
          <p:cNvSpPr>
            <a:spLocks noChangeArrowheads="1"/>
          </p:cNvSpPr>
          <p:nvPr/>
        </p:nvSpPr>
        <p:spPr bwMode="auto">
          <a:xfrm>
            <a:off x="4951413" y="45751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05" name="Oval 365"/>
          <p:cNvSpPr>
            <a:spLocks noChangeArrowheads="1"/>
          </p:cNvSpPr>
          <p:nvPr/>
        </p:nvSpPr>
        <p:spPr bwMode="auto">
          <a:xfrm>
            <a:off x="5500688" y="14160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06" name="Oval 366"/>
          <p:cNvSpPr>
            <a:spLocks noChangeArrowheads="1"/>
          </p:cNvSpPr>
          <p:nvPr/>
        </p:nvSpPr>
        <p:spPr bwMode="auto">
          <a:xfrm>
            <a:off x="7389813" y="32131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07" name="Oval 367"/>
          <p:cNvSpPr>
            <a:spLocks noChangeArrowheads="1"/>
          </p:cNvSpPr>
          <p:nvPr/>
        </p:nvSpPr>
        <p:spPr bwMode="auto">
          <a:xfrm>
            <a:off x="4951413" y="29194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08" name="Oval 368"/>
          <p:cNvSpPr>
            <a:spLocks noChangeArrowheads="1"/>
          </p:cNvSpPr>
          <p:nvPr/>
        </p:nvSpPr>
        <p:spPr bwMode="auto">
          <a:xfrm>
            <a:off x="4860925" y="38941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09" name="Oval 369"/>
          <p:cNvSpPr>
            <a:spLocks noChangeArrowheads="1"/>
          </p:cNvSpPr>
          <p:nvPr/>
        </p:nvSpPr>
        <p:spPr bwMode="auto">
          <a:xfrm>
            <a:off x="5165725" y="34575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10" name="Oval 370"/>
          <p:cNvSpPr>
            <a:spLocks noChangeArrowheads="1"/>
          </p:cNvSpPr>
          <p:nvPr/>
        </p:nvSpPr>
        <p:spPr bwMode="auto">
          <a:xfrm>
            <a:off x="6486525" y="20970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11" name="Oval 371"/>
          <p:cNvSpPr>
            <a:spLocks noChangeArrowheads="1"/>
          </p:cNvSpPr>
          <p:nvPr/>
        </p:nvSpPr>
        <p:spPr bwMode="auto">
          <a:xfrm>
            <a:off x="6773863" y="28257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12" name="Oval 372"/>
          <p:cNvSpPr>
            <a:spLocks noChangeArrowheads="1"/>
          </p:cNvSpPr>
          <p:nvPr/>
        </p:nvSpPr>
        <p:spPr bwMode="auto">
          <a:xfrm>
            <a:off x="6475413" y="29797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13" name="Oval 373"/>
          <p:cNvSpPr>
            <a:spLocks noChangeArrowheads="1"/>
          </p:cNvSpPr>
          <p:nvPr/>
        </p:nvSpPr>
        <p:spPr bwMode="auto">
          <a:xfrm>
            <a:off x="7419975" y="302101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14" name="Oval 374"/>
          <p:cNvSpPr>
            <a:spLocks noChangeArrowheads="1"/>
          </p:cNvSpPr>
          <p:nvPr/>
        </p:nvSpPr>
        <p:spPr bwMode="auto">
          <a:xfrm>
            <a:off x="5133975" y="37211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15" name="Oval 375"/>
          <p:cNvSpPr>
            <a:spLocks noChangeArrowheads="1"/>
          </p:cNvSpPr>
          <p:nvPr/>
        </p:nvSpPr>
        <p:spPr bwMode="auto">
          <a:xfrm>
            <a:off x="4821238" y="37719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16" name="Oval 376"/>
          <p:cNvSpPr>
            <a:spLocks noChangeArrowheads="1"/>
          </p:cNvSpPr>
          <p:nvPr/>
        </p:nvSpPr>
        <p:spPr bwMode="auto">
          <a:xfrm>
            <a:off x="7907338" y="43402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17" name="Oval 377"/>
          <p:cNvSpPr>
            <a:spLocks noChangeArrowheads="1"/>
          </p:cNvSpPr>
          <p:nvPr/>
        </p:nvSpPr>
        <p:spPr bwMode="auto">
          <a:xfrm>
            <a:off x="5122863" y="33766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18" name="Oval 378"/>
          <p:cNvSpPr>
            <a:spLocks noChangeArrowheads="1"/>
          </p:cNvSpPr>
          <p:nvPr/>
        </p:nvSpPr>
        <p:spPr bwMode="auto">
          <a:xfrm>
            <a:off x="5264150" y="34972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19" name="Oval 379"/>
          <p:cNvSpPr>
            <a:spLocks noChangeArrowheads="1"/>
          </p:cNvSpPr>
          <p:nvPr/>
        </p:nvSpPr>
        <p:spPr bwMode="auto">
          <a:xfrm>
            <a:off x="5457825" y="34369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20" name="Oval 380"/>
          <p:cNvSpPr>
            <a:spLocks noChangeArrowheads="1"/>
          </p:cNvSpPr>
          <p:nvPr/>
        </p:nvSpPr>
        <p:spPr bwMode="auto">
          <a:xfrm>
            <a:off x="7010400" y="2286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21" name="Oval 381"/>
          <p:cNvSpPr>
            <a:spLocks noChangeArrowheads="1"/>
          </p:cNvSpPr>
          <p:nvPr/>
        </p:nvSpPr>
        <p:spPr bwMode="auto">
          <a:xfrm>
            <a:off x="7688263" y="42830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22" name="Oval 382"/>
          <p:cNvSpPr>
            <a:spLocks noChangeArrowheads="1"/>
          </p:cNvSpPr>
          <p:nvPr/>
        </p:nvSpPr>
        <p:spPr bwMode="auto">
          <a:xfrm>
            <a:off x="7840663" y="44354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23" name="Oval 383"/>
          <p:cNvSpPr>
            <a:spLocks noChangeArrowheads="1"/>
          </p:cNvSpPr>
          <p:nvPr/>
        </p:nvSpPr>
        <p:spPr bwMode="auto">
          <a:xfrm>
            <a:off x="7993063" y="45878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24" name="Oval 384"/>
          <p:cNvSpPr>
            <a:spLocks noChangeArrowheads="1"/>
          </p:cNvSpPr>
          <p:nvPr/>
        </p:nvSpPr>
        <p:spPr bwMode="auto">
          <a:xfrm>
            <a:off x="7272338" y="45466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25" name="Oval 385"/>
          <p:cNvSpPr>
            <a:spLocks noChangeArrowheads="1"/>
          </p:cNvSpPr>
          <p:nvPr/>
        </p:nvSpPr>
        <p:spPr bwMode="auto">
          <a:xfrm>
            <a:off x="7951788" y="42418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26" name="Oval 386"/>
          <p:cNvSpPr>
            <a:spLocks noChangeArrowheads="1"/>
          </p:cNvSpPr>
          <p:nvPr/>
        </p:nvSpPr>
        <p:spPr bwMode="auto">
          <a:xfrm>
            <a:off x="8229600" y="3810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27" name="Oval 387"/>
          <p:cNvSpPr>
            <a:spLocks noChangeArrowheads="1"/>
          </p:cNvSpPr>
          <p:nvPr/>
        </p:nvSpPr>
        <p:spPr bwMode="auto">
          <a:xfrm>
            <a:off x="8045450" y="36480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28" name="Oval 388"/>
          <p:cNvSpPr>
            <a:spLocks noChangeArrowheads="1"/>
          </p:cNvSpPr>
          <p:nvPr/>
        </p:nvSpPr>
        <p:spPr bwMode="auto">
          <a:xfrm>
            <a:off x="8229600" y="35655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29" name="Oval 389"/>
          <p:cNvSpPr>
            <a:spLocks noChangeArrowheads="1"/>
          </p:cNvSpPr>
          <p:nvPr/>
        </p:nvSpPr>
        <p:spPr bwMode="auto">
          <a:xfrm>
            <a:off x="1876425" y="17827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30" name="Oval 390"/>
          <p:cNvSpPr>
            <a:spLocks noChangeArrowheads="1"/>
          </p:cNvSpPr>
          <p:nvPr/>
        </p:nvSpPr>
        <p:spPr bwMode="auto">
          <a:xfrm>
            <a:off x="6815138" y="20669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31" name="Oval 391"/>
          <p:cNvSpPr>
            <a:spLocks noChangeArrowheads="1"/>
          </p:cNvSpPr>
          <p:nvPr/>
        </p:nvSpPr>
        <p:spPr bwMode="auto">
          <a:xfrm>
            <a:off x="6781800" y="2286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32" name="Oval 392"/>
          <p:cNvSpPr>
            <a:spLocks noChangeArrowheads="1"/>
          </p:cNvSpPr>
          <p:nvPr/>
        </p:nvSpPr>
        <p:spPr bwMode="auto">
          <a:xfrm>
            <a:off x="6662738" y="12334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33" name="Oval 393"/>
          <p:cNvSpPr>
            <a:spLocks noChangeArrowheads="1"/>
          </p:cNvSpPr>
          <p:nvPr/>
        </p:nvSpPr>
        <p:spPr bwMode="auto">
          <a:xfrm>
            <a:off x="5849938" y="11620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34" name="Oval 394"/>
          <p:cNvSpPr>
            <a:spLocks noChangeArrowheads="1"/>
          </p:cNvSpPr>
          <p:nvPr/>
        </p:nvSpPr>
        <p:spPr bwMode="auto">
          <a:xfrm>
            <a:off x="4640263" y="13128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35" name="Oval 395"/>
          <p:cNvSpPr>
            <a:spLocks noChangeArrowheads="1"/>
          </p:cNvSpPr>
          <p:nvPr/>
        </p:nvSpPr>
        <p:spPr bwMode="auto">
          <a:xfrm>
            <a:off x="6134100" y="20637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36" name="Oval 396"/>
          <p:cNvSpPr>
            <a:spLocks noChangeArrowheads="1"/>
          </p:cNvSpPr>
          <p:nvPr/>
        </p:nvSpPr>
        <p:spPr bwMode="auto">
          <a:xfrm>
            <a:off x="6734175" y="18303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37" name="Oval 397"/>
          <p:cNvSpPr>
            <a:spLocks noChangeArrowheads="1"/>
          </p:cNvSpPr>
          <p:nvPr/>
        </p:nvSpPr>
        <p:spPr bwMode="auto">
          <a:xfrm>
            <a:off x="6286500" y="24511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38" name="Oval 398"/>
          <p:cNvSpPr>
            <a:spLocks noChangeArrowheads="1"/>
          </p:cNvSpPr>
          <p:nvPr/>
        </p:nvSpPr>
        <p:spPr bwMode="auto">
          <a:xfrm>
            <a:off x="6324600" y="2590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39" name="Oval 399"/>
          <p:cNvSpPr>
            <a:spLocks noChangeArrowheads="1"/>
          </p:cNvSpPr>
          <p:nvPr/>
        </p:nvSpPr>
        <p:spPr bwMode="auto">
          <a:xfrm>
            <a:off x="2078038" y="18288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40" name="Oval 400"/>
          <p:cNvSpPr>
            <a:spLocks noChangeArrowheads="1"/>
          </p:cNvSpPr>
          <p:nvPr/>
        </p:nvSpPr>
        <p:spPr bwMode="auto">
          <a:xfrm>
            <a:off x="5643563" y="19494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41" name="Oval 401"/>
          <p:cNvSpPr>
            <a:spLocks noChangeArrowheads="1"/>
          </p:cNvSpPr>
          <p:nvPr/>
        </p:nvSpPr>
        <p:spPr bwMode="auto">
          <a:xfrm>
            <a:off x="5816600" y="18684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42" name="Oval 402"/>
          <p:cNvSpPr>
            <a:spLocks noChangeArrowheads="1"/>
          </p:cNvSpPr>
          <p:nvPr/>
        </p:nvSpPr>
        <p:spPr bwMode="auto">
          <a:xfrm>
            <a:off x="6832600" y="16335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43" name="Oval 403"/>
          <p:cNvSpPr>
            <a:spLocks noChangeArrowheads="1"/>
          </p:cNvSpPr>
          <p:nvPr/>
        </p:nvSpPr>
        <p:spPr bwMode="auto">
          <a:xfrm>
            <a:off x="4911725" y="142081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44" name="Oval 404"/>
          <p:cNvSpPr>
            <a:spLocks noChangeArrowheads="1"/>
          </p:cNvSpPr>
          <p:nvPr/>
        </p:nvSpPr>
        <p:spPr bwMode="auto">
          <a:xfrm>
            <a:off x="6983413" y="22637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45" name="Oval 405"/>
          <p:cNvSpPr>
            <a:spLocks noChangeArrowheads="1"/>
          </p:cNvSpPr>
          <p:nvPr/>
        </p:nvSpPr>
        <p:spPr bwMode="auto">
          <a:xfrm>
            <a:off x="5600700" y="29860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46" name="Oval 406"/>
          <p:cNvSpPr>
            <a:spLocks noChangeArrowheads="1"/>
          </p:cNvSpPr>
          <p:nvPr/>
        </p:nvSpPr>
        <p:spPr bwMode="auto">
          <a:xfrm>
            <a:off x="7159625" y="15398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47" name="Oval 407"/>
          <p:cNvSpPr>
            <a:spLocks noChangeArrowheads="1"/>
          </p:cNvSpPr>
          <p:nvPr/>
        </p:nvSpPr>
        <p:spPr bwMode="auto">
          <a:xfrm>
            <a:off x="7250113" y="22510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48" name="Oval 408"/>
          <p:cNvSpPr>
            <a:spLocks noChangeArrowheads="1"/>
          </p:cNvSpPr>
          <p:nvPr/>
        </p:nvSpPr>
        <p:spPr bwMode="auto">
          <a:xfrm>
            <a:off x="5024438" y="14081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49" name="Oval 409"/>
          <p:cNvSpPr>
            <a:spLocks noChangeArrowheads="1"/>
          </p:cNvSpPr>
          <p:nvPr/>
        </p:nvSpPr>
        <p:spPr bwMode="auto">
          <a:xfrm>
            <a:off x="4994275" y="12668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50" name="Oval 410"/>
          <p:cNvSpPr>
            <a:spLocks noChangeArrowheads="1"/>
          </p:cNvSpPr>
          <p:nvPr/>
        </p:nvSpPr>
        <p:spPr bwMode="auto">
          <a:xfrm>
            <a:off x="6335713" y="14493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51" name="Oval 411"/>
          <p:cNvSpPr>
            <a:spLocks noChangeArrowheads="1"/>
          </p:cNvSpPr>
          <p:nvPr/>
        </p:nvSpPr>
        <p:spPr bwMode="auto">
          <a:xfrm>
            <a:off x="6091238" y="16827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52" name="Oval 412"/>
          <p:cNvSpPr>
            <a:spLocks noChangeArrowheads="1"/>
          </p:cNvSpPr>
          <p:nvPr/>
        </p:nvSpPr>
        <p:spPr bwMode="auto">
          <a:xfrm>
            <a:off x="6121400" y="15906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53" name="Oval 413"/>
          <p:cNvSpPr>
            <a:spLocks noChangeArrowheads="1"/>
          </p:cNvSpPr>
          <p:nvPr/>
        </p:nvSpPr>
        <p:spPr bwMode="auto">
          <a:xfrm>
            <a:off x="5338763" y="10731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54" name="Oval 414"/>
          <p:cNvSpPr>
            <a:spLocks noChangeArrowheads="1"/>
          </p:cNvSpPr>
          <p:nvPr/>
        </p:nvSpPr>
        <p:spPr bwMode="auto">
          <a:xfrm>
            <a:off x="5054600" y="6778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55" name="Oval 415"/>
          <p:cNvSpPr>
            <a:spLocks noChangeArrowheads="1"/>
          </p:cNvSpPr>
          <p:nvPr/>
        </p:nvSpPr>
        <p:spPr bwMode="auto">
          <a:xfrm>
            <a:off x="6029325" y="3524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56" name="Oval 416"/>
          <p:cNvSpPr>
            <a:spLocks noChangeArrowheads="1"/>
          </p:cNvSpPr>
          <p:nvPr/>
        </p:nvSpPr>
        <p:spPr bwMode="auto">
          <a:xfrm>
            <a:off x="5967413" y="18669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57" name="Oval 417"/>
          <p:cNvSpPr>
            <a:spLocks noChangeArrowheads="1"/>
          </p:cNvSpPr>
          <p:nvPr/>
        </p:nvSpPr>
        <p:spPr bwMode="auto">
          <a:xfrm>
            <a:off x="7299325" y="21209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58" name="Oval 418"/>
          <p:cNvSpPr>
            <a:spLocks noChangeArrowheads="1"/>
          </p:cNvSpPr>
          <p:nvPr/>
        </p:nvSpPr>
        <p:spPr bwMode="auto">
          <a:xfrm>
            <a:off x="7329488" y="12874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59" name="Oval 419"/>
          <p:cNvSpPr>
            <a:spLocks noChangeArrowheads="1"/>
          </p:cNvSpPr>
          <p:nvPr/>
        </p:nvSpPr>
        <p:spPr bwMode="auto">
          <a:xfrm>
            <a:off x="5703888" y="13271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60" name="Oval 420"/>
          <p:cNvSpPr>
            <a:spLocks noChangeArrowheads="1"/>
          </p:cNvSpPr>
          <p:nvPr/>
        </p:nvSpPr>
        <p:spPr bwMode="auto">
          <a:xfrm>
            <a:off x="6080125" y="12255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61" name="Oval 421"/>
          <p:cNvSpPr>
            <a:spLocks noChangeArrowheads="1"/>
          </p:cNvSpPr>
          <p:nvPr/>
        </p:nvSpPr>
        <p:spPr bwMode="auto">
          <a:xfrm>
            <a:off x="4830763" y="27495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62" name="Oval 422"/>
          <p:cNvSpPr>
            <a:spLocks noChangeArrowheads="1"/>
          </p:cNvSpPr>
          <p:nvPr/>
        </p:nvSpPr>
        <p:spPr bwMode="auto">
          <a:xfrm>
            <a:off x="4810125" y="145891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63" name="Oval 423"/>
          <p:cNvSpPr>
            <a:spLocks noChangeArrowheads="1"/>
          </p:cNvSpPr>
          <p:nvPr/>
        </p:nvSpPr>
        <p:spPr bwMode="auto">
          <a:xfrm>
            <a:off x="4586288" y="15113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64" name="Oval 424"/>
          <p:cNvSpPr>
            <a:spLocks noChangeArrowheads="1"/>
          </p:cNvSpPr>
          <p:nvPr/>
        </p:nvSpPr>
        <p:spPr bwMode="auto">
          <a:xfrm>
            <a:off x="4475163" y="29241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65" name="Oval 425"/>
          <p:cNvSpPr>
            <a:spLocks noChangeArrowheads="1"/>
          </p:cNvSpPr>
          <p:nvPr/>
        </p:nvSpPr>
        <p:spPr bwMode="auto">
          <a:xfrm>
            <a:off x="5237163" y="36560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66" name="Oval 426"/>
          <p:cNvSpPr>
            <a:spLocks noChangeArrowheads="1"/>
          </p:cNvSpPr>
          <p:nvPr/>
        </p:nvSpPr>
        <p:spPr bwMode="auto">
          <a:xfrm>
            <a:off x="5064125" y="34829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67" name="Oval 427"/>
          <p:cNvSpPr>
            <a:spLocks noChangeArrowheads="1"/>
          </p:cNvSpPr>
          <p:nvPr/>
        </p:nvSpPr>
        <p:spPr bwMode="auto">
          <a:xfrm>
            <a:off x="5521325" y="33099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68" name="Oval 428"/>
          <p:cNvSpPr>
            <a:spLocks noChangeArrowheads="1"/>
          </p:cNvSpPr>
          <p:nvPr/>
        </p:nvSpPr>
        <p:spPr bwMode="auto">
          <a:xfrm>
            <a:off x="6967538" y="23749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69" name="Oval 429"/>
          <p:cNvSpPr>
            <a:spLocks noChangeArrowheads="1"/>
          </p:cNvSpPr>
          <p:nvPr/>
        </p:nvSpPr>
        <p:spPr bwMode="auto">
          <a:xfrm>
            <a:off x="4951413" y="44481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70" name="Oval 430"/>
          <p:cNvSpPr>
            <a:spLocks noChangeArrowheads="1"/>
          </p:cNvSpPr>
          <p:nvPr/>
        </p:nvSpPr>
        <p:spPr bwMode="auto">
          <a:xfrm>
            <a:off x="5053013" y="41433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71" name="Oval 431"/>
          <p:cNvSpPr>
            <a:spLocks noChangeArrowheads="1"/>
          </p:cNvSpPr>
          <p:nvPr/>
        </p:nvSpPr>
        <p:spPr bwMode="auto">
          <a:xfrm>
            <a:off x="6261100" y="20701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72" name="Oval 432"/>
          <p:cNvSpPr>
            <a:spLocks noChangeArrowheads="1"/>
          </p:cNvSpPr>
          <p:nvPr/>
        </p:nvSpPr>
        <p:spPr bwMode="auto">
          <a:xfrm>
            <a:off x="4900613" y="35242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73" name="Oval 433"/>
          <p:cNvSpPr>
            <a:spLocks noChangeArrowheads="1"/>
          </p:cNvSpPr>
          <p:nvPr/>
        </p:nvSpPr>
        <p:spPr bwMode="auto">
          <a:xfrm>
            <a:off x="6219825" y="2184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74" name="Oval 434"/>
          <p:cNvSpPr>
            <a:spLocks noChangeArrowheads="1"/>
          </p:cNvSpPr>
          <p:nvPr/>
        </p:nvSpPr>
        <p:spPr bwMode="auto">
          <a:xfrm>
            <a:off x="5072063" y="43672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75" name="Oval 435"/>
          <p:cNvSpPr>
            <a:spLocks noChangeArrowheads="1"/>
          </p:cNvSpPr>
          <p:nvPr/>
        </p:nvSpPr>
        <p:spPr bwMode="auto">
          <a:xfrm>
            <a:off x="6299200" y="22669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76" name="Oval 436"/>
          <p:cNvSpPr>
            <a:spLocks noChangeArrowheads="1"/>
          </p:cNvSpPr>
          <p:nvPr/>
        </p:nvSpPr>
        <p:spPr bwMode="auto">
          <a:xfrm>
            <a:off x="7418388" y="23558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77" name="Oval 437"/>
          <p:cNvSpPr>
            <a:spLocks noChangeArrowheads="1"/>
          </p:cNvSpPr>
          <p:nvPr/>
        </p:nvSpPr>
        <p:spPr bwMode="auto">
          <a:xfrm>
            <a:off x="5322888" y="38766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78" name="Oval 438"/>
          <p:cNvSpPr>
            <a:spLocks noChangeArrowheads="1"/>
          </p:cNvSpPr>
          <p:nvPr/>
        </p:nvSpPr>
        <p:spPr bwMode="auto">
          <a:xfrm>
            <a:off x="5097463" y="32686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79" name="Oval 439"/>
          <p:cNvSpPr>
            <a:spLocks noChangeArrowheads="1"/>
          </p:cNvSpPr>
          <p:nvPr/>
        </p:nvSpPr>
        <p:spPr bwMode="auto">
          <a:xfrm>
            <a:off x="5086350" y="39401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80" name="Oval 440"/>
          <p:cNvSpPr>
            <a:spLocks noChangeArrowheads="1"/>
          </p:cNvSpPr>
          <p:nvPr/>
        </p:nvSpPr>
        <p:spPr bwMode="auto">
          <a:xfrm>
            <a:off x="4933950" y="42545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81" name="Oval 441"/>
          <p:cNvSpPr>
            <a:spLocks noChangeArrowheads="1"/>
          </p:cNvSpPr>
          <p:nvPr/>
        </p:nvSpPr>
        <p:spPr bwMode="auto">
          <a:xfrm>
            <a:off x="5543550" y="19891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82" name="Oval 442"/>
          <p:cNvSpPr>
            <a:spLocks noChangeArrowheads="1"/>
          </p:cNvSpPr>
          <p:nvPr/>
        </p:nvSpPr>
        <p:spPr bwMode="auto">
          <a:xfrm>
            <a:off x="5776913" y="19891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83" name="Oval 443"/>
          <p:cNvSpPr>
            <a:spLocks noChangeArrowheads="1"/>
          </p:cNvSpPr>
          <p:nvPr/>
        </p:nvSpPr>
        <p:spPr bwMode="auto">
          <a:xfrm>
            <a:off x="6192838" y="11255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84" name="Oval 444"/>
          <p:cNvSpPr>
            <a:spLocks noChangeArrowheads="1"/>
          </p:cNvSpPr>
          <p:nvPr/>
        </p:nvSpPr>
        <p:spPr bwMode="auto">
          <a:xfrm>
            <a:off x="6345238" y="12779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85" name="Oval 445"/>
          <p:cNvSpPr>
            <a:spLocks noChangeArrowheads="1"/>
          </p:cNvSpPr>
          <p:nvPr/>
        </p:nvSpPr>
        <p:spPr bwMode="auto">
          <a:xfrm>
            <a:off x="4821238" y="15128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86" name="Oval 446"/>
          <p:cNvSpPr>
            <a:spLocks noChangeArrowheads="1"/>
          </p:cNvSpPr>
          <p:nvPr/>
        </p:nvSpPr>
        <p:spPr bwMode="auto">
          <a:xfrm>
            <a:off x="7391400" y="10763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87" name="Oval 447"/>
          <p:cNvSpPr>
            <a:spLocks noChangeArrowheads="1"/>
          </p:cNvSpPr>
          <p:nvPr/>
        </p:nvSpPr>
        <p:spPr bwMode="auto">
          <a:xfrm>
            <a:off x="4554538" y="17145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88" name="Oval 448"/>
          <p:cNvSpPr>
            <a:spLocks noChangeArrowheads="1"/>
          </p:cNvSpPr>
          <p:nvPr/>
        </p:nvSpPr>
        <p:spPr bwMode="auto">
          <a:xfrm>
            <a:off x="5316538" y="17446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89" name="Oval 449"/>
          <p:cNvSpPr>
            <a:spLocks noChangeArrowheads="1"/>
          </p:cNvSpPr>
          <p:nvPr/>
        </p:nvSpPr>
        <p:spPr bwMode="auto">
          <a:xfrm>
            <a:off x="5743575" y="54451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90" name="Oval 450"/>
          <p:cNvSpPr>
            <a:spLocks noChangeArrowheads="1"/>
          </p:cNvSpPr>
          <p:nvPr/>
        </p:nvSpPr>
        <p:spPr bwMode="auto">
          <a:xfrm>
            <a:off x="5632450" y="1498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91" name="Oval 451"/>
          <p:cNvSpPr>
            <a:spLocks noChangeArrowheads="1"/>
          </p:cNvSpPr>
          <p:nvPr/>
        </p:nvSpPr>
        <p:spPr bwMode="auto">
          <a:xfrm>
            <a:off x="5916613" y="10017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92" name="Oval 452"/>
          <p:cNvSpPr>
            <a:spLocks noChangeArrowheads="1"/>
          </p:cNvSpPr>
          <p:nvPr/>
        </p:nvSpPr>
        <p:spPr bwMode="auto">
          <a:xfrm>
            <a:off x="5359400" y="19970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93" name="Oval 453"/>
          <p:cNvSpPr>
            <a:spLocks noChangeArrowheads="1"/>
          </p:cNvSpPr>
          <p:nvPr/>
        </p:nvSpPr>
        <p:spPr bwMode="auto">
          <a:xfrm>
            <a:off x="4872038" y="40386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94" name="Oval 454"/>
          <p:cNvSpPr>
            <a:spLocks noChangeArrowheads="1"/>
          </p:cNvSpPr>
          <p:nvPr/>
        </p:nvSpPr>
        <p:spPr bwMode="auto">
          <a:xfrm>
            <a:off x="5654675" y="30622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95" name="Oval 455"/>
          <p:cNvSpPr>
            <a:spLocks noChangeArrowheads="1"/>
          </p:cNvSpPr>
          <p:nvPr/>
        </p:nvSpPr>
        <p:spPr bwMode="auto">
          <a:xfrm>
            <a:off x="5461000" y="30432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96" name="Oval 456"/>
          <p:cNvSpPr>
            <a:spLocks noChangeArrowheads="1"/>
          </p:cNvSpPr>
          <p:nvPr/>
        </p:nvSpPr>
        <p:spPr bwMode="auto">
          <a:xfrm>
            <a:off x="4654550" y="30797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97" name="Oval 457"/>
          <p:cNvSpPr>
            <a:spLocks noChangeArrowheads="1"/>
          </p:cNvSpPr>
          <p:nvPr/>
        </p:nvSpPr>
        <p:spPr bwMode="auto">
          <a:xfrm>
            <a:off x="4938713" y="38941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98" name="Oval 458"/>
          <p:cNvSpPr>
            <a:spLocks noChangeArrowheads="1"/>
          </p:cNvSpPr>
          <p:nvPr/>
        </p:nvSpPr>
        <p:spPr bwMode="auto">
          <a:xfrm>
            <a:off x="5021263" y="46053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99" name="Oval 459"/>
          <p:cNvSpPr>
            <a:spLocks noChangeArrowheads="1"/>
          </p:cNvSpPr>
          <p:nvPr/>
        </p:nvSpPr>
        <p:spPr bwMode="auto">
          <a:xfrm>
            <a:off x="5245100" y="37115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300" name="Oval 460"/>
          <p:cNvSpPr>
            <a:spLocks noChangeArrowheads="1"/>
          </p:cNvSpPr>
          <p:nvPr/>
        </p:nvSpPr>
        <p:spPr bwMode="auto">
          <a:xfrm>
            <a:off x="5632450" y="34432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301" name="Oval 461"/>
          <p:cNvSpPr>
            <a:spLocks noChangeArrowheads="1"/>
          </p:cNvSpPr>
          <p:nvPr/>
        </p:nvSpPr>
        <p:spPr bwMode="auto">
          <a:xfrm>
            <a:off x="5399088" y="40020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302" name="Oval 462"/>
          <p:cNvSpPr>
            <a:spLocks noChangeArrowheads="1"/>
          </p:cNvSpPr>
          <p:nvPr/>
        </p:nvSpPr>
        <p:spPr bwMode="auto">
          <a:xfrm>
            <a:off x="5334000" y="1905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303" name="Oval 463"/>
          <p:cNvSpPr>
            <a:spLocks noChangeArrowheads="1"/>
          </p:cNvSpPr>
          <p:nvPr/>
        </p:nvSpPr>
        <p:spPr bwMode="auto">
          <a:xfrm>
            <a:off x="5214938" y="21415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304" name="Oval 464"/>
          <p:cNvSpPr>
            <a:spLocks noChangeArrowheads="1"/>
          </p:cNvSpPr>
          <p:nvPr/>
        </p:nvSpPr>
        <p:spPr bwMode="auto">
          <a:xfrm>
            <a:off x="4835525" y="17827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305" name="Oval 465"/>
          <p:cNvSpPr>
            <a:spLocks noChangeArrowheads="1"/>
          </p:cNvSpPr>
          <p:nvPr/>
        </p:nvSpPr>
        <p:spPr bwMode="auto">
          <a:xfrm>
            <a:off x="4724400" y="1981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306" name="Oval 466"/>
          <p:cNvSpPr>
            <a:spLocks noChangeArrowheads="1"/>
          </p:cNvSpPr>
          <p:nvPr/>
        </p:nvSpPr>
        <p:spPr bwMode="auto">
          <a:xfrm>
            <a:off x="7273925" y="19907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307" name="Oval 467"/>
          <p:cNvSpPr>
            <a:spLocks noChangeArrowheads="1"/>
          </p:cNvSpPr>
          <p:nvPr/>
        </p:nvSpPr>
        <p:spPr bwMode="auto">
          <a:xfrm>
            <a:off x="7253288" y="11461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308" name="Oval 468"/>
          <p:cNvSpPr>
            <a:spLocks noChangeArrowheads="1"/>
          </p:cNvSpPr>
          <p:nvPr/>
        </p:nvSpPr>
        <p:spPr bwMode="auto">
          <a:xfrm>
            <a:off x="5940425" y="13287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309" name="Oval 469"/>
          <p:cNvSpPr>
            <a:spLocks noChangeArrowheads="1"/>
          </p:cNvSpPr>
          <p:nvPr/>
        </p:nvSpPr>
        <p:spPr bwMode="auto">
          <a:xfrm>
            <a:off x="4557713" y="13795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310" name="Oval 470"/>
          <p:cNvSpPr>
            <a:spLocks noChangeArrowheads="1"/>
          </p:cNvSpPr>
          <p:nvPr/>
        </p:nvSpPr>
        <p:spPr bwMode="auto">
          <a:xfrm>
            <a:off x="5857875" y="16637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311" name="Oval 471"/>
          <p:cNvSpPr>
            <a:spLocks noChangeArrowheads="1"/>
          </p:cNvSpPr>
          <p:nvPr/>
        </p:nvSpPr>
        <p:spPr bwMode="auto">
          <a:xfrm>
            <a:off x="4973638" y="8826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312" name="Oval 472"/>
          <p:cNvSpPr>
            <a:spLocks noChangeArrowheads="1"/>
          </p:cNvSpPr>
          <p:nvPr/>
        </p:nvSpPr>
        <p:spPr bwMode="auto">
          <a:xfrm>
            <a:off x="6335713" y="10350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313" name="Oval 473"/>
          <p:cNvSpPr>
            <a:spLocks noChangeArrowheads="1"/>
          </p:cNvSpPr>
          <p:nvPr/>
        </p:nvSpPr>
        <p:spPr bwMode="auto">
          <a:xfrm>
            <a:off x="5310188" y="42354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314" name="Oval 474"/>
          <p:cNvSpPr>
            <a:spLocks noChangeArrowheads="1"/>
          </p:cNvSpPr>
          <p:nvPr/>
        </p:nvSpPr>
        <p:spPr bwMode="auto">
          <a:xfrm>
            <a:off x="4883150" y="32083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315" name="Oval 475"/>
          <p:cNvSpPr>
            <a:spLocks noChangeArrowheads="1"/>
          </p:cNvSpPr>
          <p:nvPr/>
        </p:nvSpPr>
        <p:spPr bwMode="auto">
          <a:xfrm>
            <a:off x="4344988" y="29337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316" name="Oval 476"/>
          <p:cNvSpPr>
            <a:spLocks noChangeArrowheads="1"/>
          </p:cNvSpPr>
          <p:nvPr/>
        </p:nvSpPr>
        <p:spPr bwMode="auto">
          <a:xfrm>
            <a:off x="2209800" y="3352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317" name="Oval 477"/>
          <p:cNvSpPr>
            <a:spLocks noChangeArrowheads="1"/>
          </p:cNvSpPr>
          <p:nvPr/>
        </p:nvSpPr>
        <p:spPr bwMode="auto">
          <a:xfrm>
            <a:off x="2281238" y="34242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318" name="Oval 478"/>
          <p:cNvSpPr>
            <a:spLocks noChangeArrowheads="1"/>
          </p:cNvSpPr>
          <p:nvPr/>
        </p:nvSpPr>
        <p:spPr bwMode="auto">
          <a:xfrm>
            <a:off x="2301875" y="32924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319" name="Oval 479"/>
          <p:cNvSpPr>
            <a:spLocks noChangeArrowheads="1"/>
          </p:cNvSpPr>
          <p:nvPr/>
        </p:nvSpPr>
        <p:spPr bwMode="auto">
          <a:xfrm>
            <a:off x="2239963" y="32623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320" name="Oval 480"/>
          <p:cNvSpPr>
            <a:spLocks noChangeArrowheads="1"/>
          </p:cNvSpPr>
          <p:nvPr/>
        </p:nvSpPr>
        <p:spPr bwMode="auto">
          <a:xfrm>
            <a:off x="4987925" y="34432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321" name="Oval 481"/>
          <p:cNvSpPr>
            <a:spLocks noChangeArrowheads="1"/>
          </p:cNvSpPr>
          <p:nvPr/>
        </p:nvSpPr>
        <p:spPr bwMode="auto">
          <a:xfrm>
            <a:off x="5029200" y="3276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322" name="Oval 482"/>
          <p:cNvSpPr>
            <a:spLocks noChangeArrowheads="1"/>
          </p:cNvSpPr>
          <p:nvPr/>
        </p:nvSpPr>
        <p:spPr bwMode="auto">
          <a:xfrm>
            <a:off x="4946650" y="33147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323" name="Oval 483"/>
          <p:cNvSpPr>
            <a:spLocks noChangeArrowheads="1"/>
          </p:cNvSpPr>
          <p:nvPr/>
        </p:nvSpPr>
        <p:spPr bwMode="auto">
          <a:xfrm>
            <a:off x="4983163" y="36687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324" name="Oval 484"/>
          <p:cNvSpPr>
            <a:spLocks noChangeArrowheads="1"/>
          </p:cNvSpPr>
          <p:nvPr/>
        </p:nvSpPr>
        <p:spPr bwMode="auto">
          <a:xfrm>
            <a:off x="5084763" y="37592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325" name="Oval 485"/>
          <p:cNvSpPr>
            <a:spLocks noChangeArrowheads="1"/>
          </p:cNvSpPr>
          <p:nvPr/>
        </p:nvSpPr>
        <p:spPr bwMode="auto">
          <a:xfrm>
            <a:off x="4851400" y="36464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326" name="Oval 486"/>
          <p:cNvSpPr>
            <a:spLocks noChangeArrowheads="1"/>
          </p:cNvSpPr>
          <p:nvPr/>
        </p:nvSpPr>
        <p:spPr bwMode="auto">
          <a:xfrm>
            <a:off x="5237163" y="39116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327" name="Oval 487"/>
          <p:cNvSpPr>
            <a:spLocks noChangeArrowheads="1"/>
          </p:cNvSpPr>
          <p:nvPr/>
        </p:nvSpPr>
        <p:spPr bwMode="auto">
          <a:xfrm>
            <a:off x="5359400" y="4089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328" name="Oval 488"/>
          <p:cNvSpPr>
            <a:spLocks noChangeArrowheads="1"/>
          </p:cNvSpPr>
          <p:nvPr/>
        </p:nvSpPr>
        <p:spPr bwMode="auto">
          <a:xfrm>
            <a:off x="5267325" y="288131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329" name="Oval 489"/>
          <p:cNvSpPr>
            <a:spLocks noChangeArrowheads="1"/>
          </p:cNvSpPr>
          <p:nvPr/>
        </p:nvSpPr>
        <p:spPr bwMode="auto">
          <a:xfrm>
            <a:off x="5511800" y="2971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330" name="Oval 490"/>
          <p:cNvSpPr>
            <a:spLocks noChangeArrowheads="1"/>
          </p:cNvSpPr>
          <p:nvPr/>
        </p:nvSpPr>
        <p:spPr bwMode="auto">
          <a:xfrm>
            <a:off x="6589713" y="24384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331" name="Oval 491"/>
          <p:cNvSpPr>
            <a:spLocks noChangeArrowheads="1"/>
          </p:cNvSpPr>
          <p:nvPr/>
        </p:nvSpPr>
        <p:spPr bwMode="auto">
          <a:xfrm>
            <a:off x="7462838" y="41703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332" name="Oval 492"/>
          <p:cNvSpPr>
            <a:spLocks noChangeArrowheads="1"/>
          </p:cNvSpPr>
          <p:nvPr/>
        </p:nvSpPr>
        <p:spPr bwMode="auto">
          <a:xfrm>
            <a:off x="5413375" y="31781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333" name="Oval 493"/>
          <p:cNvSpPr>
            <a:spLocks noChangeArrowheads="1"/>
          </p:cNvSpPr>
          <p:nvPr/>
        </p:nvSpPr>
        <p:spPr bwMode="auto">
          <a:xfrm>
            <a:off x="7777163" y="43434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334" name="Oval 494"/>
          <p:cNvSpPr>
            <a:spLocks noChangeArrowheads="1"/>
          </p:cNvSpPr>
          <p:nvPr/>
        </p:nvSpPr>
        <p:spPr bwMode="auto">
          <a:xfrm>
            <a:off x="5329238" y="36210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335" name="Oval 495"/>
          <p:cNvSpPr>
            <a:spLocks noChangeArrowheads="1"/>
          </p:cNvSpPr>
          <p:nvPr/>
        </p:nvSpPr>
        <p:spPr bwMode="auto">
          <a:xfrm>
            <a:off x="5308600" y="37242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336" name="Oval 496"/>
          <p:cNvSpPr>
            <a:spLocks noChangeArrowheads="1"/>
          </p:cNvSpPr>
          <p:nvPr/>
        </p:nvSpPr>
        <p:spPr bwMode="auto">
          <a:xfrm>
            <a:off x="5216525" y="38163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337" name="Oval 497"/>
          <p:cNvSpPr>
            <a:spLocks noChangeArrowheads="1"/>
          </p:cNvSpPr>
          <p:nvPr/>
        </p:nvSpPr>
        <p:spPr bwMode="auto">
          <a:xfrm>
            <a:off x="7162800" y="2362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338" name="Oval 498"/>
          <p:cNvSpPr>
            <a:spLocks noChangeArrowheads="1"/>
          </p:cNvSpPr>
          <p:nvPr/>
        </p:nvSpPr>
        <p:spPr bwMode="auto">
          <a:xfrm>
            <a:off x="6553200" y="2514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339" name="Oval 499"/>
          <p:cNvSpPr>
            <a:spLocks noChangeArrowheads="1"/>
          </p:cNvSpPr>
          <p:nvPr/>
        </p:nvSpPr>
        <p:spPr bwMode="auto">
          <a:xfrm>
            <a:off x="5943600" y="1600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340" name="Oval 500"/>
          <p:cNvSpPr>
            <a:spLocks noChangeArrowheads="1"/>
          </p:cNvSpPr>
          <p:nvPr/>
        </p:nvSpPr>
        <p:spPr bwMode="auto">
          <a:xfrm>
            <a:off x="5338763" y="9096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341" name="Oval 501"/>
          <p:cNvSpPr>
            <a:spLocks noChangeArrowheads="1"/>
          </p:cNvSpPr>
          <p:nvPr/>
        </p:nvSpPr>
        <p:spPr bwMode="auto">
          <a:xfrm>
            <a:off x="7534275" y="34083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342" name="Oval 502"/>
          <p:cNvSpPr>
            <a:spLocks noChangeArrowheads="1"/>
          </p:cNvSpPr>
          <p:nvPr/>
        </p:nvSpPr>
        <p:spPr bwMode="auto">
          <a:xfrm>
            <a:off x="5502275" y="15081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343" name="Oval 503"/>
          <p:cNvSpPr>
            <a:spLocks noChangeArrowheads="1"/>
          </p:cNvSpPr>
          <p:nvPr/>
        </p:nvSpPr>
        <p:spPr bwMode="auto">
          <a:xfrm>
            <a:off x="5689600" y="18843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344" name="Oval 504"/>
          <p:cNvSpPr>
            <a:spLocks noChangeArrowheads="1"/>
          </p:cNvSpPr>
          <p:nvPr/>
        </p:nvSpPr>
        <p:spPr bwMode="auto">
          <a:xfrm>
            <a:off x="6562725" y="1397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345" name="Oval 505"/>
          <p:cNvSpPr>
            <a:spLocks noChangeArrowheads="1"/>
          </p:cNvSpPr>
          <p:nvPr/>
        </p:nvSpPr>
        <p:spPr bwMode="auto">
          <a:xfrm>
            <a:off x="4414838" y="11684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346" name="Rectangle 506"/>
          <p:cNvSpPr>
            <a:spLocks noChangeArrowheads="1"/>
          </p:cNvSpPr>
          <p:nvPr/>
        </p:nvSpPr>
        <p:spPr bwMode="auto">
          <a:xfrm>
            <a:off x="-139700" y="-304800"/>
            <a:ext cx="9410700" cy="73152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>
            <a:outerShdw dist="38097" dir="2700000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347" name="Rectangle 507"/>
          <p:cNvSpPr>
            <a:spLocks noChangeArrowheads="1"/>
          </p:cNvSpPr>
          <p:nvPr/>
        </p:nvSpPr>
        <p:spPr bwMode="auto">
          <a:xfrm>
            <a:off x="630238" y="6985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800"/>
              <a:t/>
            </a:r>
            <a:br>
              <a:rPr lang="en-US" sz="4800"/>
            </a:br>
            <a:endParaRPr lang="en-US" sz="4800"/>
          </a:p>
        </p:txBody>
      </p:sp>
      <p:sp>
        <p:nvSpPr>
          <p:cNvPr id="676348" name="Rectangle 508"/>
          <p:cNvSpPr>
            <a:spLocks noChangeArrowheads="1"/>
          </p:cNvSpPr>
          <p:nvPr/>
        </p:nvSpPr>
        <p:spPr bwMode="auto">
          <a:xfrm>
            <a:off x="0" y="-2921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000" dirty="0"/>
              <a:t>Acknowledgements:</a:t>
            </a:r>
            <a:endParaRPr lang="en-US" sz="4800" dirty="0"/>
          </a:p>
        </p:txBody>
      </p:sp>
      <p:sp>
        <p:nvSpPr>
          <p:cNvPr id="676349" name="Rectangle 509"/>
          <p:cNvSpPr>
            <a:spLocks noChangeArrowheads="1"/>
          </p:cNvSpPr>
          <p:nvPr/>
        </p:nvSpPr>
        <p:spPr bwMode="auto">
          <a:xfrm>
            <a:off x="76200" y="622300"/>
            <a:ext cx="4343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 dirty="0">
                <a:latin typeface="Arial" charset="0"/>
              </a:rPr>
              <a:t>Bill Aragon, Albuquerque Biological Park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 dirty="0">
                <a:latin typeface="Arial" charset="0"/>
              </a:rPr>
              <a:t>John Avise, Univ. of Georgia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 dirty="0">
                <a:latin typeface="Arial" charset="0"/>
              </a:rPr>
              <a:t>Jonathan Barnaby, DEFRA, UK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 dirty="0">
                <a:latin typeface="Arial" charset="0"/>
              </a:rPr>
              <a:t>Mark Bremer, National Aviary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 dirty="0">
                <a:latin typeface="Arial" charset="0"/>
              </a:rPr>
              <a:t>Michael Brooks, SAFRING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 dirty="0">
                <a:latin typeface="Arial" charset="0"/>
              </a:rPr>
              <a:t>Nick Fox, International Wildlife Consultants Ltd.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 dirty="0">
                <a:latin typeface="Arial" charset="0"/>
              </a:rPr>
              <a:t>Anthony Ganesh, Singapore Zoo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 dirty="0">
                <a:latin typeface="Arial" charset="0"/>
              </a:rPr>
              <a:t>Jim </a:t>
            </a:r>
            <a:r>
              <a:rPr lang="en-US" sz="2000" dirty="0" err="1">
                <a:latin typeface="Arial" charset="0"/>
              </a:rPr>
              <a:t>Granlund</a:t>
            </a:r>
            <a:r>
              <a:rPr lang="en-US" sz="2000" dirty="0">
                <a:latin typeface="Arial" charset="0"/>
              </a:rPr>
              <a:t>, Michigan Audubon Society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 dirty="0">
                <a:latin typeface="Arial" charset="0"/>
              </a:rPr>
              <a:t>Diana </a:t>
            </a:r>
            <a:r>
              <a:rPr lang="en-US" sz="2000" dirty="0" err="1">
                <a:latin typeface="Arial" charset="0"/>
              </a:rPr>
              <a:t>Hartle</a:t>
            </a:r>
            <a:r>
              <a:rPr lang="en-US" sz="2000" dirty="0">
                <a:latin typeface="Arial" charset="0"/>
              </a:rPr>
              <a:t>, Univ. of Georgia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 dirty="0">
                <a:latin typeface="Arial" charset="0"/>
              </a:rPr>
              <a:t>Holly Green, Indianapolis Zoo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 dirty="0">
                <a:latin typeface="Arial" charset="0"/>
              </a:rPr>
              <a:t>Kai </a:t>
            </a:r>
            <a:r>
              <a:rPr lang="en-US" sz="2000" dirty="0" err="1">
                <a:latin typeface="Arial" charset="0"/>
              </a:rPr>
              <a:t>Grosch</a:t>
            </a:r>
            <a:r>
              <a:rPr lang="en-US" sz="2000" dirty="0">
                <a:latin typeface="Arial" charset="0"/>
              </a:rPr>
              <a:t>, Max Planck Institute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 dirty="0">
                <a:latin typeface="Arial" charset="0"/>
              </a:rPr>
              <a:t>David Hancock, Hancock Wildlife Research Center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 dirty="0">
                <a:latin typeface="Arial" charset="0"/>
              </a:rPr>
              <a:t>Laszlo </a:t>
            </a:r>
            <a:r>
              <a:rPr lang="en-US" sz="2000" dirty="0" err="1">
                <a:latin typeface="Arial" charset="0"/>
              </a:rPr>
              <a:t>Janossy</a:t>
            </a:r>
            <a:r>
              <a:rPr lang="en-US" sz="2000" dirty="0">
                <a:latin typeface="Arial" charset="0"/>
              </a:rPr>
              <a:t>, Budapest Zoo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 dirty="0">
                <a:latin typeface="Arial" charset="0"/>
              </a:rPr>
              <a:t>Daisy Ling, </a:t>
            </a:r>
            <a:r>
              <a:rPr lang="en-US" sz="2000" dirty="0" err="1">
                <a:latin typeface="Arial" charset="0"/>
              </a:rPr>
              <a:t>Jurong</a:t>
            </a:r>
            <a:r>
              <a:rPr lang="en-US" sz="2000" dirty="0">
                <a:latin typeface="Arial" charset="0"/>
              </a:rPr>
              <a:t> Bird Park, Singapore</a:t>
            </a:r>
            <a:endParaRPr lang="en-US" sz="1900" dirty="0"/>
          </a:p>
        </p:txBody>
      </p:sp>
      <p:sp>
        <p:nvSpPr>
          <p:cNvPr id="676350" name="Rectangle 510"/>
          <p:cNvSpPr>
            <a:spLocks noChangeArrowheads="1"/>
          </p:cNvSpPr>
          <p:nvPr/>
        </p:nvSpPr>
        <p:spPr bwMode="auto">
          <a:xfrm>
            <a:off x="4457700" y="-165100"/>
            <a:ext cx="4783138" cy="71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endParaRPr lang="en-US" sz="2000"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Paul Mack, Univ. of Georgia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Tim Melling, British Ornithologist’s Union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Jemima Parry-Jones, National Birds of Prey Centre, UK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J. P. Schmidt, Univ. of Georgia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Lucia Severinghaus, Academica Sinica, Taipei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Daniel Shearing, Foreign Bird League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Michael Sorenson, Boston Univ.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Per Thingstad, Museum of Natural History and Archeology, Trondheim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William Todd, Houston Zoo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Ülo Väli, Estonian Agricultural Univ.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Renate van den Elzen, Alexander Koenig Museum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Vince Walkosak, Arizona-Sonora Desert Museum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Carolyn Walsh, Memorial Univ. of Newfoundland</a:t>
            </a:r>
            <a:endParaRPr lang="en-US" sz="130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  <p:transition spd="slow" advClick="0" advTm="1000">
    <p:dissolve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915"/>
          </a:solidFill>
        </p:spPr>
        <p:txBody>
          <a:bodyPr/>
          <a:lstStyle/>
          <a:p>
            <a:endParaRPr lang="en-US"/>
          </a:p>
        </p:txBody>
      </p:sp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0915"/>
          </a:solidFill>
        </p:spPr>
        <p:txBody>
          <a:bodyPr/>
          <a:lstStyle/>
          <a:p>
            <a:endParaRPr lang="en-US"/>
          </a:p>
        </p:txBody>
      </p:sp>
      <p:pic>
        <p:nvPicPr>
          <p:cNvPr id="673796" name="Picture 4" descr="yes world_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9863"/>
            <a:ext cx="9118600" cy="718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3797" name="Oval 5"/>
          <p:cNvSpPr>
            <a:spLocks noChangeArrowheads="1"/>
          </p:cNvSpPr>
          <p:nvPr/>
        </p:nvSpPr>
        <p:spPr bwMode="auto">
          <a:xfrm>
            <a:off x="2025650" y="2387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798" name="Oval 6"/>
          <p:cNvSpPr>
            <a:spLocks noChangeArrowheads="1"/>
          </p:cNvSpPr>
          <p:nvPr/>
        </p:nvSpPr>
        <p:spPr bwMode="auto">
          <a:xfrm>
            <a:off x="1924050" y="15827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799" name="Oval 7"/>
          <p:cNvSpPr>
            <a:spLocks noChangeArrowheads="1"/>
          </p:cNvSpPr>
          <p:nvPr/>
        </p:nvSpPr>
        <p:spPr bwMode="auto">
          <a:xfrm>
            <a:off x="2701925" y="2946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00" name="Oval 8"/>
          <p:cNvSpPr>
            <a:spLocks noChangeArrowheads="1"/>
          </p:cNvSpPr>
          <p:nvPr/>
        </p:nvSpPr>
        <p:spPr bwMode="auto">
          <a:xfrm>
            <a:off x="2819400" y="3962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01" name="Oval 9"/>
          <p:cNvSpPr>
            <a:spLocks noChangeArrowheads="1"/>
          </p:cNvSpPr>
          <p:nvPr/>
        </p:nvSpPr>
        <p:spPr bwMode="auto">
          <a:xfrm>
            <a:off x="2570163" y="35814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02" name="Oval 10"/>
          <p:cNvSpPr>
            <a:spLocks noChangeArrowheads="1"/>
          </p:cNvSpPr>
          <p:nvPr/>
        </p:nvSpPr>
        <p:spPr bwMode="auto">
          <a:xfrm>
            <a:off x="2743200" y="3124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03" name="Oval 11"/>
          <p:cNvSpPr>
            <a:spLocks noChangeArrowheads="1"/>
          </p:cNvSpPr>
          <p:nvPr/>
        </p:nvSpPr>
        <p:spPr bwMode="auto">
          <a:xfrm>
            <a:off x="2895600" y="4724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04" name="Oval 12"/>
          <p:cNvSpPr>
            <a:spLocks noChangeArrowheads="1"/>
          </p:cNvSpPr>
          <p:nvPr/>
        </p:nvSpPr>
        <p:spPr bwMode="auto">
          <a:xfrm>
            <a:off x="3124200" y="5486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05" name="Oval 13"/>
          <p:cNvSpPr>
            <a:spLocks noChangeArrowheads="1"/>
          </p:cNvSpPr>
          <p:nvPr/>
        </p:nvSpPr>
        <p:spPr bwMode="auto">
          <a:xfrm>
            <a:off x="2895600" y="4419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06" name="Oval 14"/>
          <p:cNvSpPr>
            <a:spLocks noChangeArrowheads="1"/>
          </p:cNvSpPr>
          <p:nvPr/>
        </p:nvSpPr>
        <p:spPr bwMode="auto">
          <a:xfrm>
            <a:off x="3429000" y="5791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07" name="Oval 15"/>
          <p:cNvSpPr>
            <a:spLocks noChangeArrowheads="1"/>
          </p:cNvSpPr>
          <p:nvPr/>
        </p:nvSpPr>
        <p:spPr bwMode="auto">
          <a:xfrm>
            <a:off x="2133600" y="533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08" name="Oval 16"/>
          <p:cNvSpPr>
            <a:spLocks noChangeArrowheads="1"/>
          </p:cNvSpPr>
          <p:nvPr/>
        </p:nvSpPr>
        <p:spPr bwMode="auto">
          <a:xfrm>
            <a:off x="1752600" y="533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09" name="Oval 17"/>
          <p:cNvSpPr>
            <a:spLocks noChangeArrowheads="1"/>
          </p:cNvSpPr>
          <p:nvPr/>
        </p:nvSpPr>
        <p:spPr bwMode="auto">
          <a:xfrm>
            <a:off x="2438400" y="533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10" name="Oval 18"/>
          <p:cNvSpPr>
            <a:spLocks noChangeArrowheads="1"/>
          </p:cNvSpPr>
          <p:nvPr/>
        </p:nvSpPr>
        <p:spPr bwMode="auto">
          <a:xfrm>
            <a:off x="2154238" y="20224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11" name="Oval 19"/>
          <p:cNvSpPr>
            <a:spLocks noChangeArrowheads="1"/>
          </p:cNvSpPr>
          <p:nvPr/>
        </p:nvSpPr>
        <p:spPr bwMode="auto">
          <a:xfrm>
            <a:off x="1830388" y="19129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12" name="Oval 20"/>
          <p:cNvSpPr>
            <a:spLocks noChangeArrowheads="1"/>
          </p:cNvSpPr>
          <p:nvPr/>
        </p:nvSpPr>
        <p:spPr bwMode="auto">
          <a:xfrm>
            <a:off x="2286000" y="1905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13" name="Oval 21"/>
          <p:cNvSpPr>
            <a:spLocks noChangeArrowheads="1"/>
          </p:cNvSpPr>
          <p:nvPr/>
        </p:nvSpPr>
        <p:spPr bwMode="auto">
          <a:xfrm>
            <a:off x="2828925" y="1676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14" name="Oval 22"/>
          <p:cNvSpPr>
            <a:spLocks noChangeArrowheads="1"/>
          </p:cNvSpPr>
          <p:nvPr/>
        </p:nvSpPr>
        <p:spPr bwMode="auto">
          <a:xfrm>
            <a:off x="2025650" y="19462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15" name="Oval 23"/>
          <p:cNvSpPr>
            <a:spLocks noChangeArrowheads="1"/>
          </p:cNvSpPr>
          <p:nvPr/>
        </p:nvSpPr>
        <p:spPr bwMode="auto">
          <a:xfrm>
            <a:off x="2286000" y="1752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16" name="Oval 24"/>
          <p:cNvSpPr>
            <a:spLocks noChangeArrowheads="1"/>
          </p:cNvSpPr>
          <p:nvPr/>
        </p:nvSpPr>
        <p:spPr bwMode="auto">
          <a:xfrm>
            <a:off x="2405063" y="17653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17" name="Oval 25"/>
          <p:cNvSpPr>
            <a:spLocks noChangeArrowheads="1"/>
          </p:cNvSpPr>
          <p:nvPr/>
        </p:nvSpPr>
        <p:spPr bwMode="auto">
          <a:xfrm>
            <a:off x="2968625" y="15113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18" name="Oval 26"/>
          <p:cNvSpPr>
            <a:spLocks noChangeArrowheads="1"/>
          </p:cNvSpPr>
          <p:nvPr/>
        </p:nvSpPr>
        <p:spPr bwMode="auto">
          <a:xfrm>
            <a:off x="1962150" y="11398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19" name="Oval 27"/>
          <p:cNvSpPr>
            <a:spLocks noChangeArrowheads="1"/>
          </p:cNvSpPr>
          <p:nvPr/>
        </p:nvSpPr>
        <p:spPr bwMode="auto">
          <a:xfrm>
            <a:off x="1990725" y="10033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20" name="Oval 28"/>
          <p:cNvSpPr>
            <a:spLocks noChangeArrowheads="1"/>
          </p:cNvSpPr>
          <p:nvPr/>
        </p:nvSpPr>
        <p:spPr bwMode="auto">
          <a:xfrm>
            <a:off x="1924050" y="16970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21" name="Oval 29"/>
          <p:cNvSpPr>
            <a:spLocks noChangeArrowheads="1"/>
          </p:cNvSpPr>
          <p:nvPr/>
        </p:nvSpPr>
        <p:spPr bwMode="auto">
          <a:xfrm>
            <a:off x="1928813" y="13636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22" name="Oval 30"/>
          <p:cNvSpPr>
            <a:spLocks noChangeArrowheads="1"/>
          </p:cNvSpPr>
          <p:nvPr/>
        </p:nvSpPr>
        <p:spPr bwMode="auto">
          <a:xfrm>
            <a:off x="3398838" y="41322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23" name="Oval 31"/>
          <p:cNvSpPr>
            <a:spLocks noChangeArrowheads="1"/>
          </p:cNvSpPr>
          <p:nvPr/>
        </p:nvSpPr>
        <p:spPr bwMode="auto">
          <a:xfrm>
            <a:off x="3124200" y="3200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24" name="Oval 32"/>
          <p:cNvSpPr>
            <a:spLocks noChangeArrowheads="1"/>
          </p:cNvSpPr>
          <p:nvPr/>
        </p:nvSpPr>
        <p:spPr bwMode="auto">
          <a:xfrm>
            <a:off x="2971800" y="3962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25" name="Oval 33"/>
          <p:cNvSpPr>
            <a:spLocks noChangeArrowheads="1"/>
          </p:cNvSpPr>
          <p:nvPr/>
        </p:nvSpPr>
        <p:spPr bwMode="auto">
          <a:xfrm>
            <a:off x="2781300" y="34766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26" name="Oval 34"/>
          <p:cNvSpPr>
            <a:spLocks noChangeArrowheads="1"/>
          </p:cNvSpPr>
          <p:nvPr/>
        </p:nvSpPr>
        <p:spPr bwMode="auto">
          <a:xfrm>
            <a:off x="2895600" y="3505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27" name="Oval 35"/>
          <p:cNvSpPr>
            <a:spLocks noChangeArrowheads="1"/>
          </p:cNvSpPr>
          <p:nvPr/>
        </p:nvSpPr>
        <p:spPr bwMode="auto">
          <a:xfrm>
            <a:off x="3276600" y="3886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28" name="Oval 36"/>
          <p:cNvSpPr>
            <a:spLocks noChangeArrowheads="1"/>
          </p:cNvSpPr>
          <p:nvPr/>
        </p:nvSpPr>
        <p:spPr bwMode="auto">
          <a:xfrm>
            <a:off x="2667000" y="35512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29" name="Oval 37"/>
          <p:cNvSpPr>
            <a:spLocks noChangeArrowheads="1"/>
          </p:cNvSpPr>
          <p:nvPr/>
        </p:nvSpPr>
        <p:spPr bwMode="auto">
          <a:xfrm>
            <a:off x="3100388" y="34036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30" name="Oval 38"/>
          <p:cNvSpPr>
            <a:spLocks noChangeArrowheads="1"/>
          </p:cNvSpPr>
          <p:nvPr/>
        </p:nvSpPr>
        <p:spPr bwMode="auto">
          <a:xfrm>
            <a:off x="3181350" y="42227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31" name="Oval 39"/>
          <p:cNvSpPr>
            <a:spLocks noChangeArrowheads="1"/>
          </p:cNvSpPr>
          <p:nvPr/>
        </p:nvSpPr>
        <p:spPr bwMode="auto">
          <a:xfrm>
            <a:off x="3048000" y="4495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32" name="Oval 40"/>
          <p:cNvSpPr>
            <a:spLocks noChangeArrowheads="1"/>
          </p:cNvSpPr>
          <p:nvPr/>
        </p:nvSpPr>
        <p:spPr bwMode="auto">
          <a:xfrm>
            <a:off x="2978150" y="37465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33" name="Oval 41"/>
          <p:cNvSpPr>
            <a:spLocks noChangeArrowheads="1"/>
          </p:cNvSpPr>
          <p:nvPr/>
        </p:nvSpPr>
        <p:spPr bwMode="auto">
          <a:xfrm>
            <a:off x="2554288" y="30003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34" name="Oval 42"/>
          <p:cNvSpPr>
            <a:spLocks noChangeArrowheads="1"/>
          </p:cNvSpPr>
          <p:nvPr/>
        </p:nvSpPr>
        <p:spPr bwMode="auto">
          <a:xfrm>
            <a:off x="3124200" y="3505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35" name="Oval 43"/>
          <p:cNvSpPr>
            <a:spLocks noChangeArrowheads="1"/>
          </p:cNvSpPr>
          <p:nvPr/>
        </p:nvSpPr>
        <p:spPr bwMode="auto">
          <a:xfrm>
            <a:off x="2824163" y="34115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36" name="Oval 44"/>
          <p:cNvSpPr>
            <a:spLocks noChangeArrowheads="1"/>
          </p:cNvSpPr>
          <p:nvPr/>
        </p:nvSpPr>
        <p:spPr bwMode="auto">
          <a:xfrm>
            <a:off x="2751138" y="32178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673837" name="Oval 45"/>
          <p:cNvSpPr>
            <a:spLocks noChangeArrowheads="1"/>
          </p:cNvSpPr>
          <p:nvPr/>
        </p:nvSpPr>
        <p:spPr bwMode="auto">
          <a:xfrm>
            <a:off x="2971800" y="3276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38" name="Oval 46"/>
          <p:cNvSpPr>
            <a:spLocks noChangeArrowheads="1"/>
          </p:cNvSpPr>
          <p:nvPr/>
        </p:nvSpPr>
        <p:spPr bwMode="auto">
          <a:xfrm>
            <a:off x="2971800" y="3581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39" name="Oval 47"/>
          <p:cNvSpPr>
            <a:spLocks noChangeArrowheads="1"/>
          </p:cNvSpPr>
          <p:nvPr/>
        </p:nvSpPr>
        <p:spPr bwMode="auto">
          <a:xfrm>
            <a:off x="2836863" y="32813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40" name="Oval 48"/>
          <p:cNvSpPr>
            <a:spLocks noChangeArrowheads="1"/>
          </p:cNvSpPr>
          <p:nvPr/>
        </p:nvSpPr>
        <p:spPr bwMode="auto">
          <a:xfrm>
            <a:off x="2895600" y="3124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41" name="Oval 49"/>
          <p:cNvSpPr>
            <a:spLocks noChangeArrowheads="1"/>
          </p:cNvSpPr>
          <p:nvPr/>
        </p:nvSpPr>
        <p:spPr bwMode="auto">
          <a:xfrm>
            <a:off x="3429000" y="3733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42" name="Oval 50"/>
          <p:cNvSpPr>
            <a:spLocks noChangeArrowheads="1"/>
          </p:cNvSpPr>
          <p:nvPr/>
        </p:nvSpPr>
        <p:spPr bwMode="auto">
          <a:xfrm>
            <a:off x="3200400" y="3657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43" name="Oval 51"/>
          <p:cNvSpPr>
            <a:spLocks noChangeArrowheads="1"/>
          </p:cNvSpPr>
          <p:nvPr/>
        </p:nvSpPr>
        <p:spPr bwMode="auto">
          <a:xfrm>
            <a:off x="3200400" y="3505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44" name="Oval 52"/>
          <p:cNvSpPr>
            <a:spLocks noChangeArrowheads="1"/>
          </p:cNvSpPr>
          <p:nvPr/>
        </p:nvSpPr>
        <p:spPr bwMode="auto">
          <a:xfrm>
            <a:off x="3117850" y="37877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45" name="Oval 53"/>
          <p:cNvSpPr>
            <a:spLocks noChangeArrowheads="1"/>
          </p:cNvSpPr>
          <p:nvPr/>
        </p:nvSpPr>
        <p:spPr bwMode="auto">
          <a:xfrm>
            <a:off x="3505200" y="3530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46" name="Oval 54"/>
          <p:cNvSpPr>
            <a:spLocks noChangeArrowheads="1"/>
          </p:cNvSpPr>
          <p:nvPr/>
        </p:nvSpPr>
        <p:spPr bwMode="auto">
          <a:xfrm>
            <a:off x="3200400" y="3276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47" name="Oval 55"/>
          <p:cNvSpPr>
            <a:spLocks noChangeArrowheads="1"/>
          </p:cNvSpPr>
          <p:nvPr/>
        </p:nvSpPr>
        <p:spPr bwMode="auto">
          <a:xfrm>
            <a:off x="3111500" y="40814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48" name="Oval 56"/>
          <p:cNvSpPr>
            <a:spLocks noChangeArrowheads="1"/>
          </p:cNvSpPr>
          <p:nvPr/>
        </p:nvSpPr>
        <p:spPr bwMode="auto">
          <a:xfrm>
            <a:off x="3021013" y="40671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49" name="Oval 57"/>
          <p:cNvSpPr>
            <a:spLocks noChangeArrowheads="1"/>
          </p:cNvSpPr>
          <p:nvPr/>
        </p:nvSpPr>
        <p:spPr bwMode="auto">
          <a:xfrm>
            <a:off x="3432175" y="39719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50" name="Oval 58"/>
          <p:cNvSpPr>
            <a:spLocks noChangeArrowheads="1"/>
          </p:cNvSpPr>
          <p:nvPr/>
        </p:nvSpPr>
        <p:spPr bwMode="auto">
          <a:xfrm>
            <a:off x="3194050" y="4572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51" name="Oval 59"/>
          <p:cNvSpPr>
            <a:spLocks noChangeArrowheads="1"/>
          </p:cNvSpPr>
          <p:nvPr/>
        </p:nvSpPr>
        <p:spPr bwMode="auto">
          <a:xfrm>
            <a:off x="3352800" y="3429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52" name="Oval 60"/>
          <p:cNvSpPr>
            <a:spLocks noChangeArrowheads="1"/>
          </p:cNvSpPr>
          <p:nvPr/>
        </p:nvSpPr>
        <p:spPr bwMode="auto">
          <a:xfrm>
            <a:off x="3001963" y="33686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53" name="Oval 61"/>
          <p:cNvSpPr>
            <a:spLocks noChangeArrowheads="1"/>
          </p:cNvSpPr>
          <p:nvPr/>
        </p:nvSpPr>
        <p:spPr bwMode="auto">
          <a:xfrm>
            <a:off x="3086100" y="42545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54" name="Oval 62"/>
          <p:cNvSpPr>
            <a:spLocks noChangeArrowheads="1"/>
          </p:cNvSpPr>
          <p:nvPr/>
        </p:nvSpPr>
        <p:spPr bwMode="auto">
          <a:xfrm>
            <a:off x="2978150" y="4191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55" name="Oval 63"/>
          <p:cNvSpPr>
            <a:spLocks noChangeArrowheads="1"/>
          </p:cNvSpPr>
          <p:nvPr/>
        </p:nvSpPr>
        <p:spPr bwMode="auto">
          <a:xfrm>
            <a:off x="2932113" y="39830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56" name="Oval 64"/>
          <p:cNvSpPr>
            <a:spLocks noChangeArrowheads="1"/>
          </p:cNvSpPr>
          <p:nvPr/>
        </p:nvSpPr>
        <p:spPr bwMode="auto">
          <a:xfrm>
            <a:off x="2901950" y="42560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57" name="Oval 65"/>
          <p:cNvSpPr>
            <a:spLocks noChangeArrowheads="1"/>
          </p:cNvSpPr>
          <p:nvPr/>
        </p:nvSpPr>
        <p:spPr bwMode="auto">
          <a:xfrm>
            <a:off x="2971800" y="4343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58" name="Oval 66"/>
          <p:cNvSpPr>
            <a:spLocks noChangeArrowheads="1"/>
          </p:cNvSpPr>
          <p:nvPr/>
        </p:nvSpPr>
        <p:spPr bwMode="auto">
          <a:xfrm>
            <a:off x="2832100" y="40814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59" name="Oval 67"/>
          <p:cNvSpPr>
            <a:spLocks noChangeArrowheads="1"/>
          </p:cNvSpPr>
          <p:nvPr/>
        </p:nvSpPr>
        <p:spPr bwMode="auto">
          <a:xfrm>
            <a:off x="2743200" y="3810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60" name="Oval 68"/>
          <p:cNvSpPr>
            <a:spLocks noChangeArrowheads="1"/>
          </p:cNvSpPr>
          <p:nvPr/>
        </p:nvSpPr>
        <p:spPr bwMode="auto">
          <a:xfrm>
            <a:off x="2895600" y="5029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61" name="Oval 69"/>
          <p:cNvSpPr>
            <a:spLocks noChangeArrowheads="1"/>
          </p:cNvSpPr>
          <p:nvPr/>
        </p:nvSpPr>
        <p:spPr bwMode="auto">
          <a:xfrm>
            <a:off x="3200400" y="5257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62" name="Oval 70"/>
          <p:cNvSpPr>
            <a:spLocks noChangeArrowheads="1"/>
          </p:cNvSpPr>
          <p:nvPr/>
        </p:nvSpPr>
        <p:spPr bwMode="auto">
          <a:xfrm>
            <a:off x="3200400" y="5334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63" name="Oval 71"/>
          <p:cNvSpPr>
            <a:spLocks noChangeArrowheads="1"/>
          </p:cNvSpPr>
          <p:nvPr/>
        </p:nvSpPr>
        <p:spPr bwMode="auto">
          <a:xfrm>
            <a:off x="4191000" y="4724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64" name="Oval 72"/>
          <p:cNvSpPr>
            <a:spLocks noChangeArrowheads="1"/>
          </p:cNvSpPr>
          <p:nvPr/>
        </p:nvSpPr>
        <p:spPr bwMode="auto">
          <a:xfrm>
            <a:off x="4267200" y="4953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65" name="Oval 73"/>
          <p:cNvSpPr>
            <a:spLocks noChangeArrowheads="1"/>
          </p:cNvSpPr>
          <p:nvPr/>
        </p:nvSpPr>
        <p:spPr bwMode="auto">
          <a:xfrm>
            <a:off x="2911475" y="36925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66" name="Oval 74"/>
          <p:cNvSpPr>
            <a:spLocks noChangeArrowheads="1"/>
          </p:cNvSpPr>
          <p:nvPr/>
        </p:nvSpPr>
        <p:spPr bwMode="auto">
          <a:xfrm>
            <a:off x="2794000" y="3581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67" name="Oval 75"/>
          <p:cNvSpPr>
            <a:spLocks noChangeArrowheads="1"/>
          </p:cNvSpPr>
          <p:nvPr/>
        </p:nvSpPr>
        <p:spPr bwMode="auto">
          <a:xfrm>
            <a:off x="2613025" y="36972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68" name="Oval 76"/>
          <p:cNvSpPr>
            <a:spLocks noChangeArrowheads="1"/>
          </p:cNvSpPr>
          <p:nvPr/>
        </p:nvSpPr>
        <p:spPr bwMode="auto">
          <a:xfrm>
            <a:off x="2746375" y="37004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69" name="Oval 77"/>
          <p:cNvSpPr>
            <a:spLocks noChangeArrowheads="1"/>
          </p:cNvSpPr>
          <p:nvPr/>
        </p:nvSpPr>
        <p:spPr bwMode="auto">
          <a:xfrm>
            <a:off x="2743200" y="3886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70" name="Oval 78"/>
          <p:cNvSpPr>
            <a:spLocks noChangeArrowheads="1"/>
          </p:cNvSpPr>
          <p:nvPr/>
        </p:nvSpPr>
        <p:spPr bwMode="auto">
          <a:xfrm>
            <a:off x="2720975" y="38989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71" name="Oval 79"/>
          <p:cNvSpPr>
            <a:spLocks noChangeArrowheads="1"/>
          </p:cNvSpPr>
          <p:nvPr/>
        </p:nvSpPr>
        <p:spPr bwMode="auto">
          <a:xfrm>
            <a:off x="2532063" y="34718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72" name="Oval 80"/>
          <p:cNvSpPr>
            <a:spLocks noChangeArrowheads="1"/>
          </p:cNvSpPr>
          <p:nvPr/>
        </p:nvSpPr>
        <p:spPr bwMode="auto">
          <a:xfrm>
            <a:off x="2659063" y="38179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73" name="Oval 81"/>
          <p:cNvSpPr>
            <a:spLocks noChangeArrowheads="1"/>
          </p:cNvSpPr>
          <p:nvPr/>
        </p:nvSpPr>
        <p:spPr bwMode="auto">
          <a:xfrm>
            <a:off x="2819400" y="38052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74" name="Oval 82"/>
          <p:cNvSpPr>
            <a:spLocks noChangeArrowheads="1"/>
          </p:cNvSpPr>
          <p:nvPr/>
        </p:nvSpPr>
        <p:spPr bwMode="auto">
          <a:xfrm>
            <a:off x="2979738" y="38830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75" name="Oval 83"/>
          <p:cNvSpPr>
            <a:spLocks noChangeArrowheads="1"/>
          </p:cNvSpPr>
          <p:nvPr/>
        </p:nvSpPr>
        <p:spPr bwMode="auto">
          <a:xfrm>
            <a:off x="2609850" y="31623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76" name="Oval 84"/>
          <p:cNvSpPr>
            <a:spLocks noChangeArrowheads="1"/>
          </p:cNvSpPr>
          <p:nvPr/>
        </p:nvSpPr>
        <p:spPr bwMode="auto">
          <a:xfrm>
            <a:off x="2557463" y="33448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77" name="Oval 85"/>
          <p:cNvSpPr>
            <a:spLocks noChangeArrowheads="1"/>
          </p:cNvSpPr>
          <p:nvPr/>
        </p:nvSpPr>
        <p:spPr bwMode="auto">
          <a:xfrm>
            <a:off x="2667000" y="3276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78" name="Oval 86"/>
          <p:cNvSpPr>
            <a:spLocks noChangeArrowheads="1"/>
          </p:cNvSpPr>
          <p:nvPr/>
        </p:nvSpPr>
        <p:spPr bwMode="auto">
          <a:xfrm>
            <a:off x="2824163" y="30480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79" name="Oval 87"/>
          <p:cNvSpPr>
            <a:spLocks noChangeArrowheads="1"/>
          </p:cNvSpPr>
          <p:nvPr/>
        </p:nvSpPr>
        <p:spPr bwMode="auto">
          <a:xfrm>
            <a:off x="2708275" y="30321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80" name="Oval 88"/>
          <p:cNvSpPr>
            <a:spLocks noChangeArrowheads="1"/>
          </p:cNvSpPr>
          <p:nvPr/>
        </p:nvSpPr>
        <p:spPr bwMode="auto">
          <a:xfrm>
            <a:off x="2601913" y="30749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81" name="Oval 89"/>
          <p:cNvSpPr>
            <a:spLocks noChangeArrowheads="1"/>
          </p:cNvSpPr>
          <p:nvPr/>
        </p:nvSpPr>
        <p:spPr bwMode="auto">
          <a:xfrm>
            <a:off x="2641600" y="3429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82" name="Oval 90"/>
          <p:cNvSpPr>
            <a:spLocks noChangeArrowheads="1"/>
          </p:cNvSpPr>
          <p:nvPr/>
        </p:nvSpPr>
        <p:spPr bwMode="auto">
          <a:xfrm>
            <a:off x="2590800" y="3276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83" name="Oval 91"/>
          <p:cNvSpPr>
            <a:spLocks noChangeArrowheads="1"/>
          </p:cNvSpPr>
          <p:nvPr/>
        </p:nvSpPr>
        <p:spPr bwMode="auto">
          <a:xfrm>
            <a:off x="2667000" y="3048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84" name="Oval 92"/>
          <p:cNvSpPr>
            <a:spLocks noChangeArrowheads="1"/>
          </p:cNvSpPr>
          <p:nvPr/>
        </p:nvSpPr>
        <p:spPr bwMode="auto">
          <a:xfrm>
            <a:off x="2895600" y="2971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85" name="Oval 93"/>
          <p:cNvSpPr>
            <a:spLocks noChangeArrowheads="1"/>
          </p:cNvSpPr>
          <p:nvPr/>
        </p:nvSpPr>
        <p:spPr bwMode="auto">
          <a:xfrm>
            <a:off x="2981325" y="3048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86" name="Oval 94"/>
          <p:cNvSpPr>
            <a:spLocks noChangeArrowheads="1"/>
          </p:cNvSpPr>
          <p:nvPr/>
        </p:nvSpPr>
        <p:spPr bwMode="auto">
          <a:xfrm>
            <a:off x="3048000" y="3124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87" name="Oval 95"/>
          <p:cNvSpPr>
            <a:spLocks noChangeArrowheads="1"/>
          </p:cNvSpPr>
          <p:nvPr/>
        </p:nvSpPr>
        <p:spPr bwMode="auto">
          <a:xfrm>
            <a:off x="2816225" y="29241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88" name="Oval 96"/>
          <p:cNvSpPr>
            <a:spLocks noChangeArrowheads="1"/>
          </p:cNvSpPr>
          <p:nvPr/>
        </p:nvSpPr>
        <p:spPr bwMode="auto">
          <a:xfrm>
            <a:off x="2474913" y="29797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89" name="Oval 97"/>
          <p:cNvSpPr>
            <a:spLocks noChangeArrowheads="1"/>
          </p:cNvSpPr>
          <p:nvPr/>
        </p:nvSpPr>
        <p:spPr bwMode="auto">
          <a:xfrm>
            <a:off x="2276475" y="26828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90" name="Oval 98"/>
          <p:cNvSpPr>
            <a:spLocks noChangeArrowheads="1"/>
          </p:cNvSpPr>
          <p:nvPr/>
        </p:nvSpPr>
        <p:spPr bwMode="auto">
          <a:xfrm>
            <a:off x="2322513" y="27940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91" name="Oval 99"/>
          <p:cNvSpPr>
            <a:spLocks noChangeArrowheads="1"/>
          </p:cNvSpPr>
          <p:nvPr/>
        </p:nvSpPr>
        <p:spPr bwMode="auto">
          <a:xfrm>
            <a:off x="2381250" y="27225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92" name="Oval 100"/>
          <p:cNvSpPr>
            <a:spLocks noChangeArrowheads="1"/>
          </p:cNvSpPr>
          <p:nvPr/>
        </p:nvSpPr>
        <p:spPr bwMode="auto">
          <a:xfrm>
            <a:off x="2009775" y="25019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93" name="Oval 101"/>
          <p:cNvSpPr>
            <a:spLocks noChangeArrowheads="1"/>
          </p:cNvSpPr>
          <p:nvPr/>
        </p:nvSpPr>
        <p:spPr bwMode="auto">
          <a:xfrm>
            <a:off x="1982788" y="22891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94" name="Oval 102"/>
          <p:cNvSpPr>
            <a:spLocks noChangeArrowheads="1"/>
          </p:cNvSpPr>
          <p:nvPr/>
        </p:nvSpPr>
        <p:spPr bwMode="auto">
          <a:xfrm>
            <a:off x="2041525" y="22701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95" name="Oval 103"/>
          <p:cNvSpPr>
            <a:spLocks noChangeArrowheads="1"/>
          </p:cNvSpPr>
          <p:nvPr/>
        </p:nvSpPr>
        <p:spPr bwMode="auto">
          <a:xfrm>
            <a:off x="1963738" y="24780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96" name="Oval 104"/>
          <p:cNvSpPr>
            <a:spLocks noChangeArrowheads="1"/>
          </p:cNvSpPr>
          <p:nvPr/>
        </p:nvSpPr>
        <p:spPr bwMode="auto">
          <a:xfrm>
            <a:off x="2089150" y="25781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97" name="Oval 105"/>
          <p:cNvSpPr>
            <a:spLocks noChangeArrowheads="1"/>
          </p:cNvSpPr>
          <p:nvPr/>
        </p:nvSpPr>
        <p:spPr bwMode="auto">
          <a:xfrm>
            <a:off x="2078038" y="21621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98" name="Oval 106"/>
          <p:cNvSpPr>
            <a:spLocks noChangeArrowheads="1"/>
          </p:cNvSpPr>
          <p:nvPr/>
        </p:nvSpPr>
        <p:spPr bwMode="auto">
          <a:xfrm>
            <a:off x="2109788" y="25860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99" name="Oval 107"/>
          <p:cNvSpPr>
            <a:spLocks noChangeArrowheads="1"/>
          </p:cNvSpPr>
          <p:nvPr/>
        </p:nvSpPr>
        <p:spPr bwMode="auto">
          <a:xfrm>
            <a:off x="2171700" y="26511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900" name="Oval 108"/>
          <p:cNvSpPr>
            <a:spLocks noChangeArrowheads="1"/>
          </p:cNvSpPr>
          <p:nvPr/>
        </p:nvSpPr>
        <p:spPr bwMode="auto">
          <a:xfrm>
            <a:off x="2120900" y="22383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901" name="Oval 109"/>
          <p:cNvSpPr>
            <a:spLocks noChangeArrowheads="1"/>
          </p:cNvSpPr>
          <p:nvPr/>
        </p:nvSpPr>
        <p:spPr bwMode="auto">
          <a:xfrm>
            <a:off x="1931988" y="21685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902" name="Oval 110"/>
          <p:cNvSpPr>
            <a:spLocks noChangeArrowheads="1"/>
          </p:cNvSpPr>
          <p:nvPr/>
        </p:nvSpPr>
        <p:spPr bwMode="auto">
          <a:xfrm>
            <a:off x="2225675" y="2590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903" name="Oval 111"/>
          <p:cNvSpPr>
            <a:spLocks noChangeArrowheads="1"/>
          </p:cNvSpPr>
          <p:nvPr/>
        </p:nvSpPr>
        <p:spPr bwMode="auto">
          <a:xfrm>
            <a:off x="2089150" y="23050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904" name="Oval 112"/>
          <p:cNvSpPr>
            <a:spLocks noChangeArrowheads="1"/>
          </p:cNvSpPr>
          <p:nvPr/>
        </p:nvSpPr>
        <p:spPr bwMode="auto">
          <a:xfrm>
            <a:off x="2097088" y="24384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905" name="Oval 113"/>
          <p:cNvSpPr>
            <a:spLocks noChangeArrowheads="1"/>
          </p:cNvSpPr>
          <p:nvPr/>
        </p:nvSpPr>
        <p:spPr bwMode="auto">
          <a:xfrm>
            <a:off x="2286000" y="2514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906" name="Oval 114"/>
          <p:cNvSpPr>
            <a:spLocks noChangeArrowheads="1"/>
          </p:cNvSpPr>
          <p:nvPr/>
        </p:nvSpPr>
        <p:spPr bwMode="auto">
          <a:xfrm>
            <a:off x="1800225" y="20224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907" name="Oval 115"/>
          <p:cNvSpPr>
            <a:spLocks noChangeArrowheads="1"/>
          </p:cNvSpPr>
          <p:nvPr/>
        </p:nvSpPr>
        <p:spPr bwMode="auto">
          <a:xfrm>
            <a:off x="2033588" y="20653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908" name="Oval 116"/>
          <p:cNvSpPr>
            <a:spLocks noChangeArrowheads="1"/>
          </p:cNvSpPr>
          <p:nvPr/>
        </p:nvSpPr>
        <p:spPr bwMode="auto">
          <a:xfrm>
            <a:off x="1816100" y="21717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909" name="Oval 117"/>
          <p:cNvSpPr>
            <a:spLocks noChangeArrowheads="1"/>
          </p:cNvSpPr>
          <p:nvPr/>
        </p:nvSpPr>
        <p:spPr bwMode="auto">
          <a:xfrm>
            <a:off x="1962150" y="2362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910" name="Oval 118"/>
          <p:cNvSpPr>
            <a:spLocks noChangeArrowheads="1"/>
          </p:cNvSpPr>
          <p:nvPr/>
        </p:nvSpPr>
        <p:spPr bwMode="auto">
          <a:xfrm>
            <a:off x="1990725" y="17700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911" name="Oval 119"/>
          <p:cNvSpPr>
            <a:spLocks noChangeArrowheads="1"/>
          </p:cNvSpPr>
          <p:nvPr/>
        </p:nvSpPr>
        <p:spPr bwMode="auto">
          <a:xfrm>
            <a:off x="1824038" y="15843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912" name="Oval 120"/>
          <p:cNvSpPr>
            <a:spLocks noChangeArrowheads="1"/>
          </p:cNvSpPr>
          <p:nvPr/>
        </p:nvSpPr>
        <p:spPr bwMode="auto">
          <a:xfrm>
            <a:off x="2000250" y="14763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913" name="Oval 121"/>
          <p:cNvSpPr>
            <a:spLocks noChangeArrowheads="1"/>
          </p:cNvSpPr>
          <p:nvPr/>
        </p:nvSpPr>
        <p:spPr bwMode="auto">
          <a:xfrm>
            <a:off x="2062163" y="16922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914" name="Oval 122"/>
          <p:cNvSpPr>
            <a:spLocks noChangeArrowheads="1"/>
          </p:cNvSpPr>
          <p:nvPr/>
        </p:nvSpPr>
        <p:spPr bwMode="auto">
          <a:xfrm>
            <a:off x="2111375" y="17986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915" name="Oval 123"/>
          <p:cNvSpPr>
            <a:spLocks noChangeArrowheads="1"/>
          </p:cNvSpPr>
          <p:nvPr/>
        </p:nvSpPr>
        <p:spPr bwMode="auto">
          <a:xfrm>
            <a:off x="2522538" y="16970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916" name="Oval 124"/>
          <p:cNvSpPr>
            <a:spLocks noChangeArrowheads="1"/>
          </p:cNvSpPr>
          <p:nvPr/>
        </p:nvSpPr>
        <p:spPr bwMode="auto">
          <a:xfrm>
            <a:off x="1941513" y="19510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917" name="Oval 125"/>
          <p:cNvSpPr>
            <a:spLocks noChangeArrowheads="1"/>
          </p:cNvSpPr>
          <p:nvPr/>
        </p:nvSpPr>
        <p:spPr bwMode="auto">
          <a:xfrm>
            <a:off x="1803400" y="18224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918" name="Oval 126"/>
          <p:cNvSpPr>
            <a:spLocks noChangeArrowheads="1"/>
          </p:cNvSpPr>
          <p:nvPr/>
        </p:nvSpPr>
        <p:spPr bwMode="auto">
          <a:xfrm>
            <a:off x="2219325" y="16414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919" name="Oval 127"/>
          <p:cNvSpPr>
            <a:spLocks noChangeArrowheads="1"/>
          </p:cNvSpPr>
          <p:nvPr/>
        </p:nvSpPr>
        <p:spPr bwMode="auto">
          <a:xfrm>
            <a:off x="1897063" y="20462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920" name="Oval 128"/>
          <p:cNvSpPr>
            <a:spLocks noChangeArrowheads="1"/>
          </p:cNvSpPr>
          <p:nvPr/>
        </p:nvSpPr>
        <p:spPr bwMode="auto">
          <a:xfrm>
            <a:off x="2665413" y="19002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921" name="Oval 129"/>
          <p:cNvSpPr>
            <a:spLocks noChangeArrowheads="1"/>
          </p:cNvSpPr>
          <p:nvPr/>
        </p:nvSpPr>
        <p:spPr bwMode="auto">
          <a:xfrm>
            <a:off x="2601913" y="18161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922" name="Oval 130"/>
          <p:cNvSpPr>
            <a:spLocks noChangeArrowheads="1"/>
          </p:cNvSpPr>
          <p:nvPr/>
        </p:nvSpPr>
        <p:spPr bwMode="auto">
          <a:xfrm>
            <a:off x="2181225" y="21129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923" name="Oval 131"/>
          <p:cNvSpPr>
            <a:spLocks noChangeArrowheads="1"/>
          </p:cNvSpPr>
          <p:nvPr/>
        </p:nvSpPr>
        <p:spPr bwMode="auto">
          <a:xfrm>
            <a:off x="2293938" y="20605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924" name="Oval 132"/>
          <p:cNvSpPr>
            <a:spLocks noChangeArrowheads="1"/>
          </p:cNvSpPr>
          <p:nvPr/>
        </p:nvSpPr>
        <p:spPr bwMode="auto">
          <a:xfrm>
            <a:off x="2074863" y="9826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925" name="Oval 133"/>
          <p:cNvSpPr>
            <a:spLocks noChangeArrowheads="1"/>
          </p:cNvSpPr>
          <p:nvPr/>
        </p:nvSpPr>
        <p:spPr bwMode="auto">
          <a:xfrm>
            <a:off x="1965325" y="8699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926" name="Oval 134"/>
          <p:cNvSpPr>
            <a:spLocks noChangeArrowheads="1"/>
          </p:cNvSpPr>
          <p:nvPr/>
        </p:nvSpPr>
        <p:spPr bwMode="auto">
          <a:xfrm>
            <a:off x="2438400" y="1295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927" name="Oval 135"/>
          <p:cNvSpPr>
            <a:spLocks noChangeArrowheads="1"/>
          </p:cNvSpPr>
          <p:nvPr/>
        </p:nvSpPr>
        <p:spPr bwMode="auto">
          <a:xfrm>
            <a:off x="2074863" y="13763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928" name="Oval 136"/>
          <p:cNvSpPr>
            <a:spLocks noChangeArrowheads="1"/>
          </p:cNvSpPr>
          <p:nvPr/>
        </p:nvSpPr>
        <p:spPr bwMode="auto">
          <a:xfrm>
            <a:off x="2209800" y="1447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929" name="Oval 137"/>
          <p:cNvSpPr>
            <a:spLocks noChangeArrowheads="1"/>
          </p:cNvSpPr>
          <p:nvPr/>
        </p:nvSpPr>
        <p:spPr bwMode="auto">
          <a:xfrm>
            <a:off x="2971800" y="762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930" name="Oval 138"/>
          <p:cNvSpPr>
            <a:spLocks noChangeArrowheads="1"/>
          </p:cNvSpPr>
          <p:nvPr/>
        </p:nvSpPr>
        <p:spPr bwMode="auto">
          <a:xfrm>
            <a:off x="1974850" y="12573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931" name="Oval 139"/>
          <p:cNvSpPr>
            <a:spLocks noChangeArrowheads="1"/>
          </p:cNvSpPr>
          <p:nvPr/>
        </p:nvSpPr>
        <p:spPr bwMode="auto">
          <a:xfrm>
            <a:off x="2095500" y="11239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932" name="Oval 140"/>
          <p:cNvSpPr>
            <a:spLocks noChangeArrowheads="1"/>
          </p:cNvSpPr>
          <p:nvPr/>
        </p:nvSpPr>
        <p:spPr bwMode="auto">
          <a:xfrm>
            <a:off x="2093913" y="15382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933" name="Oval 141"/>
          <p:cNvSpPr>
            <a:spLocks noChangeArrowheads="1"/>
          </p:cNvSpPr>
          <p:nvPr/>
        </p:nvSpPr>
        <p:spPr bwMode="auto">
          <a:xfrm>
            <a:off x="1797050" y="17145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934" name="Oval 142"/>
          <p:cNvSpPr>
            <a:spLocks noChangeArrowheads="1"/>
          </p:cNvSpPr>
          <p:nvPr/>
        </p:nvSpPr>
        <p:spPr bwMode="auto">
          <a:xfrm>
            <a:off x="1954213" y="18478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935" name="Oval 143"/>
          <p:cNvSpPr>
            <a:spLocks noChangeArrowheads="1"/>
          </p:cNvSpPr>
          <p:nvPr/>
        </p:nvSpPr>
        <p:spPr bwMode="auto">
          <a:xfrm>
            <a:off x="2514600" y="1524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936" name="Oval 144"/>
          <p:cNvSpPr>
            <a:spLocks noChangeArrowheads="1"/>
          </p:cNvSpPr>
          <p:nvPr/>
        </p:nvSpPr>
        <p:spPr bwMode="auto">
          <a:xfrm>
            <a:off x="2355850" y="15684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937" name="Oval 145"/>
          <p:cNvSpPr>
            <a:spLocks noChangeArrowheads="1"/>
          </p:cNvSpPr>
          <p:nvPr/>
        </p:nvSpPr>
        <p:spPr bwMode="auto">
          <a:xfrm>
            <a:off x="2160588" y="12461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938" name="Oval 146"/>
          <p:cNvSpPr>
            <a:spLocks noChangeArrowheads="1"/>
          </p:cNvSpPr>
          <p:nvPr/>
        </p:nvSpPr>
        <p:spPr bwMode="auto">
          <a:xfrm>
            <a:off x="2154238" y="19050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939" name="Oval 147"/>
          <p:cNvSpPr>
            <a:spLocks noChangeArrowheads="1"/>
          </p:cNvSpPr>
          <p:nvPr/>
        </p:nvSpPr>
        <p:spPr bwMode="auto">
          <a:xfrm>
            <a:off x="1912938" y="7381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940" name="Oval 148"/>
          <p:cNvSpPr>
            <a:spLocks noChangeArrowheads="1"/>
          </p:cNvSpPr>
          <p:nvPr/>
        </p:nvSpPr>
        <p:spPr bwMode="auto">
          <a:xfrm>
            <a:off x="3276600" y="1066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941" name="Oval 149"/>
          <p:cNvSpPr>
            <a:spLocks noChangeArrowheads="1"/>
          </p:cNvSpPr>
          <p:nvPr/>
        </p:nvSpPr>
        <p:spPr bwMode="auto">
          <a:xfrm>
            <a:off x="3581400" y="762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942" name="Oval 150"/>
          <p:cNvSpPr>
            <a:spLocks noChangeArrowheads="1"/>
          </p:cNvSpPr>
          <p:nvPr/>
        </p:nvSpPr>
        <p:spPr bwMode="auto">
          <a:xfrm>
            <a:off x="2667000" y="457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943" name="Oval 151"/>
          <p:cNvSpPr>
            <a:spLocks noChangeArrowheads="1"/>
          </p:cNvSpPr>
          <p:nvPr/>
        </p:nvSpPr>
        <p:spPr bwMode="auto">
          <a:xfrm>
            <a:off x="2959100" y="27130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944" name="Oval 152"/>
          <p:cNvSpPr>
            <a:spLocks noChangeArrowheads="1"/>
          </p:cNvSpPr>
          <p:nvPr/>
        </p:nvSpPr>
        <p:spPr bwMode="auto">
          <a:xfrm>
            <a:off x="2979738" y="28035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945" name="Oval 153"/>
          <p:cNvSpPr>
            <a:spLocks noChangeArrowheads="1"/>
          </p:cNvSpPr>
          <p:nvPr/>
        </p:nvSpPr>
        <p:spPr bwMode="auto">
          <a:xfrm>
            <a:off x="2832100" y="28479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946" name="Oval 154"/>
          <p:cNvSpPr>
            <a:spLocks noChangeArrowheads="1"/>
          </p:cNvSpPr>
          <p:nvPr/>
        </p:nvSpPr>
        <p:spPr bwMode="auto">
          <a:xfrm>
            <a:off x="2532063" y="19891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947" name="Oval 155"/>
          <p:cNvSpPr>
            <a:spLocks noChangeArrowheads="1"/>
          </p:cNvSpPr>
          <p:nvPr/>
        </p:nvSpPr>
        <p:spPr bwMode="auto">
          <a:xfrm>
            <a:off x="2554288" y="21399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948" name="Oval 156"/>
          <p:cNvSpPr>
            <a:spLocks noChangeArrowheads="1"/>
          </p:cNvSpPr>
          <p:nvPr/>
        </p:nvSpPr>
        <p:spPr bwMode="auto">
          <a:xfrm>
            <a:off x="3733800" y="5410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949" name="Oval 157"/>
          <p:cNvSpPr>
            <a:spLocks noChangeArrowheads="1"/>
          </p:cNvSpPr>
          <p:nvPr/>
        </p:nvSpPr>
        <p:spPr bwMode="auto">
          <a:xfrm>
            <a:off x="1884363" y="14684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950" name="Oval 158"/>
          <p:cNvSpPr>
            <a:spLocks noChangeArrowheads="1"/>
          </p:cNvSpPr>
          <p:nvPr/>
        </p:nvSpPr>
        <p:spPr bwMode="auto">
          <a:xfrm>
            <a:off x="715963" y="23907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951" name="Oval 159"/>
          <p:cNvSpPr>
            <a:spLocks noChangeArrowheads="1"/>
          </p:cNvSpPr>
          <p:nvPr/>
        </p:nvSpPr>
        <p:spPr bwMode="auto">
          <a:xfrm>
            <a:off x="1295400" y="914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952" name="Oval 160"/>
          <p:cNvSpPr>
            <a:spLocks noChangeArrowheads="1"/>
          </p:cNvSpPr>
          <p:nvPr/>
        </p:nvSpPr>
        <p:spPr bwMode="auto">
          <a:xfrm>
            <a:off x="1703388" y="18542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953" name="Oval 161"/>
          <p:cNvSpPr>
            <a:spLocks noChangeArrowheads="1"/>
          </p:cNvSpPr>
          <p:nvPr/>
        </p:nvSpPr>
        <p:spPr bwMode="auto">
          <a:xfrm>
            <a:off x="3378200" y="3581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954" name="Oval 162"/>
          <p:cNvSpPr>
            <a:spLocks noChangeArrowheads="1"/>
          </p:cNvSpPr>
          <p:nvPr/>
        </p:nvSpPr>
        <p:spPr bwMode="auto">
          <a:xfrm>
            <a:off x="2405063" y="28702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955" name="Oval 163"/>
          <p:cNvSpPr>
            <a:spLocks noChangeArrowheads="1"/>
          </p:cNvSpPr>
          <p:nvPr/>
        </p:nvSpPr>
        <p:spPr bwMode="auto">
          <a:xfrm>
            <a:off x="2490788" y="29210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956" name="Oval 164"/>
          <p:cNvSpPr>
            <a:spLocks noChangeArrowheads="1"/>
          </p:cNvSpPr>
          <p:nvPr/>
        </p:nvSpPr>
        <p:spPr bwMode="auto">
          <a:xfrm>
            <a:off x="2655888" y="33432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957" name="Oval 165"/>
          <p:cNvSpPr>
            <a:spLocks noChangeArrowheads="1"/>
          </p:cNvSpPr>
          <p:nvPr/>
        </p:nvSpPr>
        <p:spPr bwMode="auto">
          <a:xfrm>
            <a:off x="2892425" y="33655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958" name="Oval 166"/>
          <p:cNvSpPr>
            <a:spLocks noChangeArrowheads="1"/>
          </p:cNvSpPr>
          <p:nvPr/>
        </p:nvSpPr>
        <p:spPr bwMode="auto">
          <a:xfrm>
            <a:off x="3055938" y="52244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959" name="Oval 167"/>
          <p:cNvSpPr>
            <a:spLocks noChangeArrowheads="1"/>
          </p:cNvSpPr>
          <p:nvPr/>
        </p:nvSpPr>
        <p:spPr bwMode="auto">
          <a:xfrm>
            <a:off x="4999038" y="33528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960" name="Oval 168"/>
          <p:cNvSpPr>
            <a:spLocks noChangeArrowheads="1"/>
          </p:cNvSpPr>
          <p:nvPr/>
        </p:nvSpPr>
        <p:spPr bwMode="auto">
          <a:xfrm>
            <a:off x="4813300" y="33147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961" name="Oval 169"/>
          <p:cNvSpPr>
            <a:spLocks noChangeArrowheads="1"/>
          </p:cNvSpPr>
          <p:nvPr/>
        </p:nvSpPr>
        <p:spPr bwMode="auto">
          <a:xfrm>
            <a:off x="5334000" y="2971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962" name="Oval 170"/>
          <p:cNvSpPr>
            <a:spLocks noChangeArrowheads="1"/>
          </p:cNvSpPr>
          <p:nvPr/>
        </p:nvSpPr>
        <p:spPr bwMode="auto">
          <a:xfrm>
            <a:off x="6089650" y="10223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963" name="Oval 171"/>
          <p:cNvSpPr>
            <a:spLocks noChangeArrowheads="1"/>
          </p:cNvSpPr>
          <p:nvPr/>
        </p:nvSpPr>
        <p:spPr bwMode="auto">
          <a:xfrm>
            <a:off x="5149850" y="12636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964" name="Oval 172"/>
          <p:cNvSpPr>
            <a:spLocks noChangeArrowheads="1"/>
          </p:cNvSpPr>
          <p:nvPr/>
        </p:nvSpPr>
        <p:spPr bwMode="auto">
          <a:xfrm>
            <a:off x="5435600" y="3327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965" name="Oval 173"/>
          <p:cNvSpPr>
            <a:spLocks noChangeArrowheads="1"/>
          </p:cNvSpPr>
          <p:nvPr/>
        </p:nvSpPr>
        <p:spPr bwMode="auto">
          <a:xfrm>
            <a:off x="4978400" y="30543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966" name="Oval 174"/>
          <p:cNvSpPr>
            <a:spLocks noChangeArrowheads="1"/>
          </p:cNvSpPr>
          <p:nvPr/>
        </p:nvSpPr>
        <p:spPr bwMode="auto">
          <a:xfrm>
            <a:off x="4756150" y="30607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967" name="Oval 175"/>
          <p:cNvSpPr>
            <a:spLocks noChangeArrowheads="1"/>
          </p:cNvSpPr>
          <p:nvPr/>
        </p:nvSpPr>
        <p:spPr bwMode="auto">
          <a:xfrm>
            <a:off x="7092950" y="27114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968" name="Oval 176"/>
          <p:cNvSpPr>
            <a:spLocks noChangeArrowheads="1"/>
          </p:cNvSpPr>
          <p:nvPr/>
        </p:nvSpPr>
        <p:spPr bwMode="auto">
          <a:xfrm>
            <a:off x="7613650" y="29845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969" name="Oval 177"/>
          <p:cNvSpPr>
            <a:spLocks noChangeArrowheads="1"/>
          </p:cNvSpPr>
          <p:nvPr/>
        </p:nvSpPr>
        <p:spPr bwMode="auto">
          <a:xfrm>
            <a:off x="4432300" y="1701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970" name="Oval 178"/>
          <p:cNvSpPr>
            <a:spLocks noChangeArrowheads="1"/>
          </p:cNvSpPr>
          <p:nvPr/>
        </p:nvSpPr>
        <p:spPr bwMode="auto">
          <a:xfrm>
            <a:off x="6940550" y="26098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971" name="Oval 179"/>
          <p:cNvSpPr>
            <a:spLocks noChangeArrowheads="1"/>
          </p:cNvSpPr>
          <p:nvPr/>
        </p:nvSpPr>
        <p:spPr bwMode="auto">
          <a:xfrm>
            <a:off x="7150100" y="28511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972" name="Oval 180"/>
          <p:cNvSpPr>
            <a:spLocks noChangeArrowheads="1"/>
          </p:cNvSpPr>
          <p:nvPr/>
        </p:nvSpPr>
        <p:spPr bwMode="auto">
          <a:xfrm>
            <a:off x="5118100" y="29845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973" name="Oval 181"/>
          <p:cNvSpPr>
            <a:spLocks noChangeArrowheads="1"/>
          </p:cNvSpPr>
          <p:nvPr/>
        </p:nvSpPr>
        <p:spPr bwMode="auto">
          <a:xfrm>
            <a:off x="5410200" y="37909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974" name="Oval 182"/>
          <p:cNvSpPr>
            <a:spLocks noChangeArrowheads="1"/>
          </p:cNvSpPr>
          <p:nvPr/>
        </p:nvSpPr>
        <p:spPr bwMode="auto">
          <a:xfrm>
            <a:off x="5353050" y="35179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975" name="Oval 183"/>
          <p:cNvSpPr>
            <a:spLocks noChangeArrowheads="1"/>
          </p:cNvSpPr>
          <p:nvPr/>
        </p:nvSpPr>
        <p:spPr bwMode="auto">
          <a:xfrm>
            <a:off x="4883150" y="3581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976" name="Oval 184"/>
          <p:cNvSpPr>
            <a:spLocks noChangeArrowheads="1"/>
          </p:cNvSpPr>
          <p:nvPr/>
        </p:nvSpPr>
        <p:spPr bwMode="auto">
          <a:xfrm>
            <a:off x="5257800" y="3352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977" name="Oval 185"/>
          <p:cNvSpPr>
            <a:spLocks noChangeArrowheads="1"/>
          </p:cNvSpPr>
          <p:nvPr/>
        </p:nvSpPr>
        <p:spPr bwMode="auto">
          <a:xfrm>
            <a:off x="4591050" y="29908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978" name="Oval 186"/>
          <p:cNvSpPr>
            <a:spLocks noChangeArrowheads="1"/>
          </p:cNvSpPr>
          <p:nvPr/>
        </p:nvSpPr>
        <p:spPr bwMode="auto">
          <a:xfrm>
            <a:off x="7016750" y="30035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979" name="Oval 187"/>
          <p:cNvSpPr>
            <a:spLocks noChangeArrowheads="1"/>
          </p:cNvSpPr>
          <p:nvPr/>
        </p:nvSpPr>
        <p:spPr bwMode="auto">
          <a:xfrm>
            <a:off x="6375400" y="23685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980" name="Oval 188"/>
          <p:cNvSpPr>
            <a:spLocks noChangeArrowheads="1"/>
          </p:cNvSpPr>
          <p:nvPr/>
        </p:nvSpPr>
        <p:spPr bwMode="auto">
          <a:xfrm>
            <a:off x="4889500" y="41211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981" name="Oval 189"/>
          <p:cNvSpPr>
            <a:spLocks noChangeArrowheads="1"/>
          </p:cNvSpPr>
          <p:nvPr/>
        </p:nvSpPr>
        <p:spPr bwMode="auto">
          <a:xfrm>
            <a:off x="4686300" y="2946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982" name="Oval 190"/>
          <p:cNvSpPr>
            <a:spLocks noChangeArrowheads="1"/>
          </p:cNvSpPr>
          <p:nvPr/>
        </p:nvSpPr>
        <p:spPr bwMode="auto">
          <a:xfrm>
            <a:off x="6337300" y="21399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983" name="Oval 191"/>
          <p:cNvSpPr>
            <a:spLocks noChangeArrowheads="1"/>
          </p:cNvSpPr>
          <p:nvPr/>
        </p:nvSpPr>
        <p:spPr bwMode="auto">
          <a:xfrm>
            <a:off x="6394450" y="27559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984" name="Oval 192"/>
          <p:cNvSpPr>
            <a:spLocks noChangeArrowheads="1"/>
          </p:cNvSpPr>
          <p:nvPr/>
        </p:nvSpPr>
        <p:spPr bwMode="auto">
          <a:xfrm>
            <a:off x="5181600" y="3886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985" name="Oval 193"/>
          <p:cNvSpPr>
            <a:spLocks noChangeArrowheads="1"/>
          </p:cNvSpPr>
          <p:nvPr/>
        </p:nvSpPr>
        <p:spPr bwMode="auto">
          <a:xfrm>
            <a:off x="4686300" y="31940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986" name="Oval 194"/>
          <p:cNvSpPr>
            <a:spLocks noChangeArrowheads="1"/>
          </p:cNvSpPr>
          <p:nvPr/>
        </p:nvSpPr>
        <p:spPr bwMode="auto">
          <a:xfrm>
            <a:off x="7086600" y="3200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987" name="Oval 195"/>
          <p:cNvSpPr>
            <a:spLocks noChangeArrowheads="1"/>
          </p:cNvSpPr>
          <p:nvPr/>
        </p:nvSpPr>
        <p:spPr bwMode="auto">
          <a:xfrm>
            <a:off x="8039100" y="38481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988" name="Oval 196"/>
          <p:cNvSpPr>
            <a:spLocks noChangeArrowheads="1"/>
          </p:cNvSpPr>
          <p:nvPr/>
        </p:nvSpPr>
        <p:spPr bwMode="auto">
          <a:xfrm>
            <a:off x="7264400" y="33337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989" name="Oval 197"/>
          <p:cNvSpPr>
            <a:spLocks noChangeArrowheads="1"/>
          </p:cNvSpPr>
          <p:nvPr/>
        </p:nvSpPr>
        <p:spPr bwMode="auto">
          <a:xfrm>
            <a:off x="5365750" y="34099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990" name="Oval 198"/>
          <p:cNvSpPr>
            <a:spLocks noChangeArrowheads="1"/>
          </p:cNvSpPr>
          <p:nvPr/>
        </p:nvSpPr>
        <p:spPr bwMode="auto">
          <a:xfrm>
            <a:off x="4470400" y="3048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991" name="Oval 199"/>
          <p:cNvSpPr>
            <a:spLocks noChangeArrowheads="1"/>
          </p:cNvSpPr>
          <p:nvPr/>
        </p:nvSpPr>
        <p:spPr bwMode="auto">
          <a:xfrm>
            <a:off x="8026400" y="42291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992" name="Oval 200"/>
          <p:cNvSpPr>
            <a:spLocks noChangeArrowheads="1"/>
          </p:cNvSpPr>
          <p:nvPr/>
        </p:nvSpPr>
        <p:spPr bwMode="auto">
          <a:xfrm>
            <a:off x="5473700" y="35496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993" name="Oval 201"/>
          <p:cNvSpPr>
            <a:spLocks noChangeArrowheads="1"/>
          </p:cNvSpPr>
          <p:nvPr/>
        </p:nvSpPr>
        <p:spPr bwMode="auto">
          <a:xfrm>
            <a:off x="7854950" y="34417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994" name="Oval 202"/>
          <p:cNvSpPr>
            <a:spLocks noChangeArrowheads="1"/>
          </p:cNvSpPr>
          <p:nvPr/>
        </p:nvSpPr>
        <p:spPr bwMode="auto">
          <a:xfrm>
            <a:off x="7797800" y="49212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995" name="Oval 203"/>
          <p:cNvSpPr>
            <a:spLocks noChangeArrowheads="1"/>
          </p:cNvSpPr>
          <p:nvPr/>
        </p:nvSpPr>
        <p:spPr bwMode="auto">
          <a:xfrm>
            <a:off x="7651750" y="47879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996" name="Oval 204"/>
          <p:cNvSpPr>
            <a:spLocks noChangeArrowheads="1"/>
          </p:cNvSpPr>
          <p:nvPr/>
        </p:nvSpPr>
        <p:spPr bwMode="auto">
          <a:xfrm>
            <a:off x="7893050" y="4851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997" name="Oval 205"/>
          <p:cNvSpPr>
            <a:spLocks noChangeArrowheads="1"/>
          </p:cNvSpPr>
          <p:nvPr/>
        </p:nvSpPr>
        <p:spPr bwMode="auto">
          <a:xfrm>
            <a:off x="8026400" y="46355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998" name="Oval 206"/>
          <p:cNvSpPr>
            <a:spLocks noChangeArrowheads="1"/>
          </p:cNvSpPr>
          <p:nvPr/>
        </p:nvSpPr>
        <p:spPr bwMode="auto">
          <a:xfrm>
            <a:off x="7613650" y="46101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999" name="Oval 207"/>
          <p:cNvSpPr>
            <a:spLocks noChangeArrowheads="1"/>
          </p:cNvSpPr>
          <p:nvPr/>
        </p:nvSpPr>
        <p:spPr bwMode="auto">
          <a:xfrm>
            <a:off x="5067300" y="31813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000" name="Oval 208"/>
          <p:cNvSpPr>
            <a:spLocks noChangeArrowheads="1"/>
          </p:cNvSpPr>
          <p:nvPr/>
        </p:nvSpPr>
        <p:spPr bwMode="auto">
          <a:xfrm>
            <a:off x="7696200" y="49149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001" name="Oval 209"/>
          <p:cNvSpPr>
            <a:spLocks noChangeArrowheads="1"/>
          </p:cNvSpPr>
          <p:nvPr/>
        </p:nvSpPr>
        <p:spPr bwMode="auto">
          <a:xfrm>
            <a:off x="7988300" y="4089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002" name="Oval 210"/>
          <p:cNvSpPr>
            <a:spLocks noChangeArrowheads="1"/>
          </p:cNvSpPr>
          <p:nvPr/>
        </p:nvSpPr>
        <p:spPr bwMode="auto">
          <a:xfrm>
            <a:off x="8013700" y="43497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003" name="Oval 211"/>
          <p:cNvSpPr>
            <a:spLocks noChangeArrowheads="1"/>
          </p:cNvSpPr>
          <p:nvPr/>
        </p:nvSpPr>
        <p:spPr bwMode="auto">
          <a:xfrm>
            <a:off x="7689850" y="46799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004" name="Oval 212"/>
          <p:cNvSpPr>
            <a:spLocks noChangeArrowheads="1"/>
          </p:cNvSpPr>
          <p:nvPr/>
        </p:nvSpPr>
        <p:spPr bwMode="auto">
          <a:xfrm>
            <a:off x="7785100" y="47625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005" name="Oval 213"/>
          <p:cNvSpPr>
            <a:spLocks noChangeArrowheads="1"/>
          </p:cNvSpPr>
          <p:nvPr/>
        </p:nvSpPr>
        <p:spPr bwMode="auto">
          <a:xfrm>
            <a:off x="5175250" y="40449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006" name="Oval 214"/>
          <p:cNvSpPr>
            <a:spLocks noChangeArrowheads="1"/>
          </p:cNvSpPr>
          <p:nvPr/>
        </p:nvSpPr>
        <p:spPr bwMode="auto">
          <a:xfrm>
            <a:off x="6496050" y="23749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007" name="Oval 215"/>
          <p:cNvSpPr>
            <a:spLocks noChangeArrowheads="1"/>
          </p:cNvSpPr>
          <p:nvPr/>
        </p:nvSpPr>
        <p:spPr bwMode="auto">
          <a:xfrm>
            <a:off x="6542088" y="22606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008" name="Oval 216"/>
          <p:cNvSpPr>
            <a:spLocks noChangeArrowheads="1"/>
          </p:cNvSpPr>
          <p:nvPr/>
        </p:nvSpPr>
        <p:spPr bwMode="auto">
          <a:xfrm>
            <a:off x="7683500" y="3378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009" name="Oval 217"/>
          <p:cNvSpPr>
            <a:spLocks noChangeArrowheads="1"/>
          </p:cNvSpPr>
          <p:nvPr/>
        </p:nvSpPr>
        <p:spPr bwMode="auto">
          <a:xfrm>
            <a:off x="8089900" y="41465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010" name="Oval 218"/>
          <p:cNvSpPr>
            <a:spLocks noChangeArrowheads="1"/>
          </p:cNvSpPr>
          <p:nvPr/>
        </p:nvSpPr>
        <p:spPr bwMode="auto">
          <a:xfrm>
            <a:off x="7302500" y="44513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011" name="Oval 219"/>
          <p:cNvSpPr>
            <a:spLocks noChangeArrowheads="1"/>
          </p:cNvSpPr>
          <p:nvPr/>
        </p:nvSpPr>
        <p:spPr bwMode="auto">
          <a:xfrm>
            <a:off x="7931150" y="47434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012" name="Oval 220"/>
          <p:cNvSpPr>
            <a:spLocks noChangeArrowheads="1"/>
          </p:cNvSpPr>
          <p:nvPr/>
        </p:nvSpPr>
        <p:spPr bwMode="auto">
          <a:xfrm>
            <a:off x="5499100" y="3175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013" name="Oval 221"/>
          <p:cNvSpPr>
            <a:spLocks noChangeArrowheads="1"/>
          </p:cNvSpPr>
          <p:nvPr/>
        </p:nvSpPr>
        <p:spPr bwMode="auto">
          <a:xfrm>
            <a:off x="7975600" y="34480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014" name="Oval 222"/>
          <p:cNvSpPr>
            <a:spLocks noChangeArrowheads="1"/>
          </p:cNvSpPr>
          <p:nvPr/>
        </p:nvSpPr>
        <p:spPr bwMode="auto">
          <a:xfrm>
            <a:off x="8058150" y="34925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015" name="Oval 223"/>
          <p:cNvSpPr>
            <a:spLocks noChangeArrowheads="1"/>
          </p:cNvSpPr>
          <p:nvPr/>
        </p:nvSpPr>
        <p:spPr bwMode="auto">
          <a:xfrm>
            <a:off x="8140700" y="36004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016" name="Oval 224"/>
          <p:cNvSpPr>
            <a:spLocks noChangeArrowheads="1"/>
          </p:cNvSpPr>
          <p:nvPr/>
        </p:nvSpPr>
        <p:spPr bwMode="auto">
          <a:xfrm>
            <a:off x="8229600" y="37147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017" name="Oval 225"/>
          <p:cNvSpPr>
            <a:spLocks noChangeArrowheads="1"/>
          </p:cNvSpPr>
          <p:nvPr/>
        </p:nvSpPr>
        <p:spPr bwMode="auto">
          <a:xfrm>
            <a:off x="7696200" y="3657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018" name="Oval 226"/>
          <p:cNvSpPr>
            <a:spLocks noChangeArrowheads="1"/>
          </p:cNvSpPr>
          <p:nvPr/>
        </p:nvSpPr>
        <p:spPr bwMode="auto">
          <a:xfrm>
            <a:off x="7975600" y="35750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019" name="Oval 227"/>
          <p:cNvSpPr>
            <a:spLocks noChangeArrowheads="1"/>
          </p:cNvSpPr>
          <p:nvPr/>
        </p:nvSpPr>
        <p:spPr bwMode="auto">
          <a:xfrm>
            <a:off x="5099050" y="1600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020" name="Oval 228"/>
          <p:cNvSpPr>
            <a:spLocks noChangeArrowheads="1"/>
          </p:cNvSpPr>
          <p:nvPr/>
        </p:nvSpPr>
        <p:spPr bwMode="auto">
          <a:xfrm>
            <a:off x="6965950" y="18859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021" name="Oval 229"/>
          <p:cNvSpPr>
            <a:spLocks noChangeArrowheads="1"/>
          </p:cNvSpPr>
          <p:nvPr/>
        </p:nvSpPr>
        <p:spPr bwMode="auto">
          <a:xfrm>
            <a:off x="4483100" y="15303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022" name="Oval 230"/>
          <p:cNvSpPr>
            <a:spLocks noChangeArrowheads="1"/>
          </p:cNvSpPr>
          <p:nvPr/>
        </p:nvSpPr>
        <p:spPr bwMode="auto">
          <a:xfrm>
            <a:off x="4711700" y="15684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023" name="Oval 231"/>
          <p:cNvSpPr>
            <a:spLocks noChangeArrowheads="1"/>
          </p:cNvSpPr>
          <p:nvPr/>
        </p:nvSpPr>
        <p:spPr bwMode="auto">
          <a:xfrm>
            <a:off x="7054850" y="24828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024" name="Oval 232"/>
          <p:cNvSpPr>
            <a:spLocks noChangeArrowheads="1"/>
          </p:cNvSpPr>
          <p:nvPr/>
        </p:nvSpPr>
        <p:spPr bwMode="auto">
          <a:xfrm>
            <a:off x="7258050" y="36385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025" name="Oval 233"/>
          <p:cNvSpPr>
            <a:spLocks noChangeArrowheads="1"/>
          </p:cNvSpPr>
          <p:nvPr/>
        </p:nvSpPr>
        <p:spPr bwMode="auto">
          <a:xfrm>
            <a:off x="7112000" y="22145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026" name="Oval 234"/>
          <p:cNvSpPr>
            <a:spLocks noChangeArrowheads="1"/>
          </p:cNvSpPr>
          <p:nvPr/>
        </p:nvSpPr>
        <p:spPr bwMode="auto">
          <a:xfrm>
            <a:off x="6686550" y="11303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027" name="Oval 235"/>
          <p:cNvSpPr>
            <a:spLocks noChangeArrowheads="1"/>
          </p:cNvSpPr>
          <p:nvPr/>
        </p:nvSpPr>
        <p:spPr bwMode="auto">
          <a:xfrm>
            <a:off x="6553200" y="1981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028" name="Oval 236"/>
          <p:cNvSpPr>
            <a:spLocks noChangeArrowheads="1"/>
          </p:cNvSpPr>
          <p:nvPr/>
        </p:nvSpPr>
        <p:spPr bwMode="auto">
          <a:xfrm>
            <a:off x="5410200" y="3886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029" name="Oval 237"/>
          <p:cNvSpPr>
            <a:spLocks noChangeArrowheads="1"/>
          </p:cNvSpPr>
          <p:nvPr/>
        </p:nvSpPr>
        <p:spPr bwMode="auto">
          <a:xfrm>
            <a:off x="5372100" y="3657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030" name="Oval 238"/>
          <p:cNvSpPr>
            <a:spLocks noChangeArrowheads="1"/>
          </p:cNvSpPr>
          <p:nvPr/>
        </p:nvSpPr>
        <p:spPr bwMode="auto">
          <a:xfrm>
            <a:off x="5518150" y="2794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031" name="Oval 239"/>
          <p:cNvSpPr>
            <a:spLocks noChangeArrowheads="1"/>
          </p:cNvSpPr>
          <p:nvPr/>
        </p:nvSpPr>
        <p:spPr bwMode="auto">
          <a:xfrm>
            <a:off x="6432550" y="2514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032" name="Oval 240"/>
          <p:cNvSpPr>
            <a:spLocks noChangeArrowheads="1"/>
          </p:cNvSpPr>
          <p:nvPr/>
        </p:nvSpPr>
        <p:spPr bwMode="auto">
          <a:xfrm>
            <a:off x="6761163" y="61102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033" name="Oval 241"/>
          <p:cNvSpPr>
            <a:spLocks noChangeArrowheads="1"/>
          </p:cNvSpPr>
          <p:nvPr/>
        </p:nvSpPr>
        <p:spPr bwMode="auto">
          <a:xfrm>
            <a:off x="5969000" y="52768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034" name="Oval 242"/>
          <p:cNvSpPr>
            <a:spLocks noChangeArrowheads="1"/>
          </p:cNvSpPr>
          <p:nvPr/>
        </p:nvSpPr>
        <p:spPr bwMode="auto">
          <a:xfrm>
            <a:off x="258763" y="38957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035" name="Oval 243"/>
          <p:cNvSpPr>
            <a:spLocks noChangeArrowheads="1"/>
          </p:cNvSpPr>
          <p:nvPr/>
        </p:nvSpPr>
        <p:spPr bwMode="auto">
          <a:xfrm>
            <a:off x="319088" y="41084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036" name="Oval 244"/>
          <p:cNvSpPr>
            <a:spLocks noChangeArrowheads="1"/>
          </p:cNvSpPr>
          <p:nvPr/>
        </p:nvSpPr>
        <p:spPr bwMode="auto">
          <a:xfrm>
            <a:off x="5624513" y="42195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037" name="Oval 245"/>
          <p:cNvSpPr>
            <a:spLocks noChangeArrowheads="1"/>
          </p:cNvSpPr>
          <p:nvPr/>
        </p:nvSpPr>
        <p:spPr bwMode="auto">
          <a:xfrm>
            <a:off x="5624513" y="40259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038" name="Oval 246"/>
          <p:cNvSpPr>
            <a:spLocks noChangeArrowheads="1"/>
          </p:cNvSpPr>
          <p:nvPr/>
        </p:nvSpPr>
        <p:spPr bwMode="auto">
          <a:xfrm>
            <a:off x="5695950" y="38735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039" name="Oval 247"/>
          <p:cNvSpPr>
            <a:spLocks noChangeArrowheads="1"/>
          </p:cNvSpPr>
          <p:nvPr/>
        </p:nvSpPr>
        <p:spPr bwMode="auto">
          <a:xfrm>
            <a:off x="3867150" y="18605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040" name="Oval 248"/>
          <p:cNvSpPr>
            <a:spLocks noChangeArrowheads="1"/>
          </p:cNvSpPr>
          <p:nvPr/>
        </p:nvSpPr>
        <p:spPr bwMode="auto">
          <a:xfrm>
            <a:off x="6394450" y="41290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041" name="Oval 249"/>
          <p:cNvSpPr>
            <a:spLocks noChangeArrowheads="1"/>
          </p:cNvSpPr>
          <p:nvPr/>
        </p:nvSpPr>
        <p:spPr bwMode="auto">
          <a:xfrm>
            <a:off x="8050213" y="53879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042" name="Oval 250"/>
          <p:cNvSpPr>
            <a:spLocks noChangeArrowheads="1"/>
          </p:cNvSpPr>
          <p:nvPr/>
        </p:nvSpPr>
        <p:spPr bwMode="auto">
          <a:xfrm>
            <a:off x="4354513" y="9461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043" name="Oval 251"/>
          <p:cNvSpPr>
            <a:spLocks noChangeArrowheads="1"/>
          </p:cNvSpPr>
          <p:nvPr/>
        </p:nvSpPr>
        <p:spPr bwMode="auto">
          <a:xfrm>
            <a:off x="8140700" y="52546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044" name="Oval 252"/>
          <p:cNvSpPr>
            <a:spLocks noChangeArrowheads="1"/>
          </p:cNvSpPr>
          <p:nvPr/>
        </p:nvSpPr>
        <p:spPr bwMode="auto">
          <a:xfrm>
            <a:off x="8312150" y="51657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045" name="Oval 253"/>
          <p:cNvSpPr>
            <a:spLocks noChangeArrowheads="1"/>
          </p:cNvSpPr>
          <p:nvPr/>
        </p:nvSpPr>
        <p:spPr bwMode="auto">
          <a:xfrm>
            <a:off x="8385175" y="50419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046" name="Oval 254"/>
          <p:cNvSpPr>
            <a:spLocks noChangeArrowheads="1"/>
          </p:cNvSpPr>
          <p:nvPr/>
        </p:nvSpPr>
        <p:spPr bwMode="auto">
          <a:xfrm>
            <a:off x="3908425" y="27352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047" name="Oval 255"/>
          <p:cNvSpPr>
            <a:spLocks noChangeArrowheads="1"/>
          </p:cNvSpPr>
          <p:nvPr/>
        </p:nvSpPr>
        <p:spPr bwMode="auto">
          <a:xfrm>
            <a:off x="6818313" y="21732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048" name="Oval 256"/>
          <p:cNvSpPr>
            <a:spLocks noChangeArrowheads="1"/>
          </p:cNvSpPr>
          <p:nvPr/>
        </p:nvSpPr>
        <p:spPr bwMode="auto">
          <a:xfrm>
            <a:off x="7162800" y="6191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049" name="Oval 257"/>
          <p:cNvSpPr>
            <a:spLocks noChangeArrowheads="1"/>
          </p:cNvSpPr>
          <p:nvPr/>
        </p:nvSpPr>
        <p:spPr bwMode="auto">
          <a:xfrm>
            <a:off x="5475288" y="16510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050" name="Oval 258"/>
          <p:cNvSpPr>
            <a:spLocks noChangeArrowheads="1"/>
          </p:cNvSpPr>
          <p:nvPr/>
        </p:nvSpPr>
        <p:spPr bwMode="auto">
          <a:xfrm>
            <a:off x="6237288" y="8794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051" name="Oval 259"/>
          <p:cNvSpPr>
            <a:spLocks noChangeArrowheads="1"/>
          </p:cNvSpPr>
          <p:nvPr/>
        </p:nvSpPr>
        <p:spPr bwMode="auto">
          <a:xfrm>
            <a:off x="5087938" y="9096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052" name="Oval 260"/>
          <p:cNvSpPr>
            <a:spLocks noChangeArrowheads="1"/>
          </p:cNvSpPr>
          <p:nvPr/>
        </p:nvSpPr>
        <p:spPr bwMode="auto">
          <a:xfrm>
            <a:off x="6696075" y="8651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053" name="Oval 261"/>
          <p:cNvSpPr>
            <a:spLocks noChangeArrowheads="1"/>
          </p:cNvSpPr>
          <p:nvPr/>
        </p:nvSpPr>
        <p:spPr bwMode="auto">
          <a:xfrm>
            <a:off x="6746875" y="7032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054" name="Oval 262"/>
          <p:cNvSpPr>
            <a:spLocks noChangeArrowheads="1"/>
          </p:cNvSpPr>
          <p:nvPr/>
        </p:nvSpPr>
        <p:spPr bwMode="auto">
          <a:xfrm>
            <a:off x="4660900" y="1143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055" name="Oval 263"/>
          <p:cNvSpPr>
            <a:spLocks noChangeArrowheads="1"/>
          </p:cNvSpPr>
          <p:nvPr/>
        </p:nvSpPr>
        <p:spPr bwMode="auto">
          <a:xfrm>
            <a:off x="5900738" y="5334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056" name="Oval 264"/>
          <p:cNvSpPr>
            <a:spLocks noChangeArrowheads="1"/>
          </p:cNvSpPr>
          <p:nvPr/>
        </p:nvSpPr>
        <p:spPr bwMode="auto">
          <a:xfrm>
            <a:off x="4502150" y="16224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057" name="Oval 265"/>
          <p:cNvSpPr>
            <a:spLocks noChangeArrowheads="1"/>
          </p:cNvSpPr>
          <p:nvPr/>
        </p:nvSpPr>
        <p:spPr bwMode="auto">
          <a:xfrm>
            <a:off x="4695825" y="14097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058" name="Oval 266"/>
          <p:cNvSpPr>
            <a:spLocks noChangeArrowheads="1"/>
          </p:cNvSpPr>
          <p:nvPr/>
        </p:nvSpPr>
        <p:spPr bwMode="auto">
          <a:xfrm>
            <a:off x="7315200" y="434181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059" name="Oval 267"/>
          <p:cNvSpPr>
            <a:spLocks noChangeArrowheads="1"/>
          </p:cNvSpPr>
          <p:nvPr/>
        </p:nvSpPr>
        <p:spPr bwMode="auto">
          <a:xfrm>
            <a:off x="8105775" y="443071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060" name="Oval 268"/>
          <p:cNvSpPr>
            <a:spLocks noChangeArrowheads="1"/>
          </p:cNvSpPr>
          <p:nvPr/>
        </p:nvSpPr>
        <p:spPr bwMode="auto">
          <a:xfrm>
            <a:off x="5668963" y="20716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061" name="Oval 269"/>
          <p:cNvSpPr>
            <a:spLocks noChangeArrowheads="1"/>
          </p:cNvSpPr>
          <p:nvPr/>
        </p:nvSpPr>
        <p:spPr bwMode="auto">
          <a:xfrm>
            <a:off x="6935788" y="14176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062" name="Oval 270"/>
          <p:cNvSpPr>
            <a:spLocks noChangeArrowheads="1"/>
          </p:cNvSpPr>
          <p:nvPr/>
        </p:nvSpPr>
        <p:spPr bwMode="auto">
          <a:xfrm>
            <a:off x="8131175" y="42989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063" name="Oval 271"/>
          <p:cNvSpPr>
            <a:spLocks noChangeArrowheads="1"/>
          </p:cNvSpPr>
          <p:nvPr/>
        </p:nvSpPr>
        <p:spPr bwMode="auto">
          <a:xfrm>
            <a:off x="5084763" y="45640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064" name="Oval 272"/>
          <p:cNvSpPr>
            <a:spLocks noChangeArrowheads="1"/>
          </p:cNvSpPr>
          <p:nvPr/>
        </p:nvSpPr>
        <p:spPr bwMode="auto">
          <a:xfrm>
            <a:off x="5548313" y="24796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065" name="Oval 273"/>
          <p:cNvSpPr>
            <a:spLocks noChangeArrowheads="1"/>
          </p:cNvSpPr>
          <p:nvPr/>
        </p:nvSpPr>
        <p:spPr bwMode="auto">
          <a:xfrm>
            <a:off x="5305425" y="32321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066" name="Oval 274"/>
          <p:cNvSpPr>
            <a:spLocks noChangeArrowheads="1"/>
          </p:cNvSpPr>
          <p:nvPr/>
        </p:nvSpPr>
        <p:spPr bwMode="auto">
          <a:xfrm>
            <a:off x="7796213" y="41021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067" name="Oval 275"/>
          <p:cNvSpPr>
            <a:spLocks noChangeArrowheads="1"/>
          </p:cNvSpPr>
          <p:nvPr/>
        </p:nvSpPr>
        <p:spPr bwMode="auto">
          <a:xfrm>
            <a:off x="7948613" y="44275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068" name="Oval 276"/>
          <p:cNvSpPr>
            <a:spLocks noChangeArrowheads="1"/>
          </p:cNvSpPr>
          <p:nvPr/>
        </p:nvSpPr>
        <p:spPr bwMode="auto">
          <a:xfrm>
            <a:off x="8101013" y="45799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069" name="Oval 277"/>
          <p:cNvSpPr>
            <a:spLocks noChangeArrowheads="1"/>
          </p:cNvSpPr>
          <p:nvPr/>
        </p:nvSpPr>
        <p:spPr bwMode="auto">
          <a:xfrm>
            <a:off x="7542213" y="40417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070" name="Oval 278"/>
          <p:cNvSpPr>
            <a:spLocks noChangeArrowheads="1"/>
          </p:cNvSpPr>
          <p:nvPr/>
        </p:nvSpPr>
        <p:spPr bwMode="auto">
          <a:xfrm>
            <a:off x="8253413" y="31067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071" name="Oval 279"/>
          <p:cNvSpPr>
            <a:spLocks noChangeArrowheads="1"/>
          </p:cNvSpPr>
          <p:nvPr/>
        </p:nvSpPr>
        <p:spPr bwMode="auto">
          <a:xfrm>
            <a:off x="6640513" y="13970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072" name="Oval 280"/>
          <p:cNvSpPr>
            <a:spLocks noChangeArrowheads="1"/>
          </p:cNvSpPr>
          <p:nvPr/>
        </p:nvSpPr>
        <p:spPr bwMode="auto">
          <a:xfrm>
            <a:off x="5473700" y="36623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073" name="Oval 281"/>
          <p:cNvSpPr>
            <a:spLocks noChangeArrowheads="1"/>
          </p:cNvSpPr>
          <p:nvPr/>
        </p:nvSpPr>
        <p:spPr bwMode="auto">
          <a:xfrm>
            <a:off x="7189788" y="13255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074" name="Oval 282"/>
          <p:cNvSpPr>
            <a:spLocks noChangeArrowheads="1"/>
          </p:cNvSpPr>
          <p:nvPr/>
        </p:nvSpPr>
        <p:spPr bwMode="auto">
          <a:xfrm>
            <a:off x="4422775" y="20875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075" name="Oval 283"/>
          <p:cNvSpPr>
            <a:spLocks noChangeArrowheads="1"/>
          </p:cNvSpPr>
          <p:nvPr/>
        </p:nvSpPr>
        <p:spPr bwMode="auto">
          <a:xfrm>
            <a:off x="5072063" y="35909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076" name="Oval 284"/>
          <p:cNvSpPr>
            <a:spLocks noChangeArrowheads="1"/>
          </p:cNvSpPr>
          <p:nvPr/>
        </p:nvSpPr>
        <p:spPr bwMode="auto">
          <a:xfrm>
            <a:off x="5591175" y="31908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077" name="Oval 285"/>
          <p:cNvSpPr>
            <a:spLocks noChangeArrowheads="1"/>
          </p:cNvSpPr>
          <p:nvPr/>
        </p:nvSpPr>
        <p:spPr bwMode="auto">
          <a:xfrm>
            <a:off x="7835900" y="47275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078" name="Oval 286"/>
          <p:cNvSpPr>
            <a:spLocks noChangeArrowheads="1"/>
          </p:cNvSpPr>
          <p:nvPr/>
        </p:nvSpPr>
        <p:spPr bwMode="auto">
          <a:xfrm>
            <a:off x="7388225" y="42592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079" name="Oval 287"/>
          <p:cNvSpPr>
            <a:spLocks noChangeArrowheads="1"/>
          </p:cNvSpPr>
          <p:nvPr/>
        </p:nvSpPr>
        <p:spPr bwMode="auto">
          <a:xfrm>
            <a:off x="6808788" y="23463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080" name="Oval 288"/>
          <p:cNvSpPr>
            <a:spLocks noChangeArrowheads="1"/>
          </p:cNvSpPr>
          <p:nvPr/>
        </p:nvSpPr>
        <p:spPr bwMode="auto">
          <a:xfrm>
            <a:off x="6859588" y="24653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081" name="Oval 289"/>
          <p:cNvSpPr>
            <a:spLocks noChangeArrowheads="1"/>
          </p:cNvSpPr>
          <p:nvPr/>
        </p:nvSpPr>
        <p:spPr bwMode="auto">
          <a:xfrm>
            <a:off x="6961188" y="24987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082" name="Oval 290"/>
          <p:cNvSpPr>
            <a:spLocks noChangeArrowheads="1"/>
          </p:cNvSpPr>
          <p:nvPr/>
        </p:nvSpPr>
        <p:spPr bwMode="auto">
          <a:xfrm>
            <a:off x="6858000" y="2362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083" name="Oval 291"/>
          <p:cNvSpPr>
            <a:spLocks noChangeArrowheads="1"/>
          </p:cNvSpPr>
          <p:nvPr/>
        </p:nvSpPr>
        <p:spPr bwMode="auto">
          <a:xfrm>
            <a:off x="4813300" y="1295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084" name="Oval 292"/>
          <p:cNvSpPr>
            <a:spLocks noChangeArrowheads="1"/>
          </p:cNvSpPr>
          <p:nvPr/>
        </p:nvSpPr>
        <p:spPr bwMode="auto">
          <a:xfrm>
            <a:off x="4465638" y="10064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085" name="Oval 293"/>
          <p:cNvSpPr>
            <a:spLocks noChangeArrowheads="1"/>
          </p:cNvSpPr>
          <p:nvPr/>
        </p:nvSpPr>
        <p:spPr bwMode="auto">
          <a:xfrm>
            <a:off x="4187825" y="7953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086" name="Oval 294"/>
          <p:cNvSpPr>
            <a:spLocks noChangeArrowheads="1"/>
          </p:cNvSpPr>
          <p:nvPr/>
        </p:nvSpPr>
        <p:spPr bwMode="auto">
          <a:xfrm>
            <a:off x="4330700" y="30638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087" name="Oval 295"/>
          <p:cNvSpPr>
            <a:spLocks noChangeArrowheads="1"/>
          </p:cNvSpPr>
          <p:nvPr/>
        </p:nvSpPr>
        <p:spPr bwMode="auto">
          <a:xfrm>
            <a:off x="7621588" y="17065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088" name="Oval 296"/>
          <p:cNvSpPr>
            <a:spLocks noChangeArrowheads="1"/>
          </p:cNvSpPr>
          <p:nvPr/>
        </p:nvSpPr>
        <p:spPr bwMode="auto">
          <a:xfrm>
            <a:off x="6165850" y="14271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089" name="Oval 297"/>
          <p:cNvSpPr>
            <a:spLocks noChangeArrowheads="1"/>
          </p:cNvSpPr>
          <p:nvPr/>
        </p:nvSpPr>
        <p:spPr bwMode="auto">
          <a:xfrm>
            <a:off x="7924800" y="4572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090" name="Oval 298"/>
          <p:cNvSpPr>
            <a:spLocks noChangeArrowheads="1"/>
          </p:cNvSpPr>
          <p:nvPr/>
        </p:nvSpPr>
        <p:spPr bwMode="auto">
          <a:xfrm>
            <a:off x="7891463" y="40973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091" name="Oval 299"/>
          <p:cNvSpPr>
            <a:spLocks noChangeArrowheads="1"/>
          </p:cNvSpPr>
          <p:nvPr/>
        </p:nvSpPr>
        <p:spPr bwMode="auto">
          <a:xfrm>
            <a:off x="8026400" y="4013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092" name="Oval 300"/>
          <p:cNvSpPr>
            <a:spLocks noChangeArrowheads="1"/>
          </p:cNvSpPr>
          <p:nvPr/>
        </p:nvSpPr>
        <p:spPr bwMode="auto">
          <a:xfrm>
            <a:off x="7891463" y="42259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093" name="Oval 301"/>
          <p:cNvSpPr>
            <a:spLocks noChangeArrowheads="1"/>
          </p:cNvSpPr>
          <p:nvPr/>
        </p:nvSpPr>
        <p:spPr bwMode="auto">
          <a:xfrm>
            <a:off x="7813675" y="48085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094" name="Oval 302"/>
          <p:cNvSpPr>
            <a:spLocks noChangeArrowheads="1"/>
          </p:cNvSpPr>
          <p:nvPr/>
        </p:nvSpPr>
        <p:spPr bwMode="auto">
          <a:xfrm>
            <a:off x="8043863" y="43846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095" name="Oval 303"/>
          <p:cNvSpPr>
            <a:spLocks noChangeArrowheads="1"/>
          </p:cNvSpPr>
          <p:nvPr/>
        </p:nvSpPr>
        <p:spPr bwMode="auto">
          <a:xfrm>
            <a:off x="8043863" y="42497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096" name="Oval 304"/>
          <p:cNvSpPr>
            <a:spLocks noChangeArrowheads="1"/>
          </p:cNvSpPr>
          <p:nvPr/>
        </p:nvSpPr>
        <p:spPr bwMode="auto">
          <a:xfrm>
            <a:off x="7772400" y="4572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097" name="Oval 305"/>
          <p:cNvSpPr>
            <a:spLocks noChangeArrowheads="1"/>
          </p:cNvSpPr>
          <p:nvPr/>
        </p:nvSpPr>
        <p:spPr bwMode="auto">
          <a:xfrm>
            <a:off x="7848600" y="40719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098" name="Oval 306"/>
          <p:cNvSpPr>
            <a:spLocks noChangeArrowheads="1"/>
          </p:cNvSpPr>
          <p:nvPr/>
        </p:nvSpPr>
        <p:spPr bwMode="auto">
          <a:xfrm>
            <a:off x="7256463" y="46640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099" name="Oval 307"/>
          <p:cNvSpPr>
            <a:spLocks noChangeArrowheads="1"/>
          </p:cNvSpPr>
          <p:nvPr/>
        </p:nvSpPr>
        <p:spPr bwMode="auto">
          <a:xfrm>
            <a:off x="7797800" y="46132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100" name="Oval 308"/>
          <p:cNvSpPr>
            <a:spLocks noChangeArrowheads="1"/>
          </p:cNvSpPr>
          <p:nvPr/>
        </p:nvSpPr>
        <p:spPr bwMode="auto">
          <a:xfrm>
            <a:off x="7637463" y="46736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101" name="Oval 309"/>
          <p:cNvSpPr>
            <a:spLocks noChangeArrowheads="1"/>
          </p:cNvSpPr>
          <p:nvPr/>
        </p:nvSpPr>
        <p:spPr bwMode="auto">
          <a:xfrm>
            <a:off x="8196263" y="44021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102" name="Oval 310"/>
          <p:cNvSpPr>
            <a:spLocks noChangeArrowheads="1"/>
          </p:cNvSpPr>
          <p:nvPr/>
        </p:nvSpPr>
        <p:spPr bwMode="auto">
          <a:xfrm>
            <a:off x="7748588" y="40719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103" name="Oval 311"/>
          <p:cNvSpPr>
            <a:spLocks noChangeArrowheads="1"/>
          </p:cNvSpPr>
          <p:nvPr/>
        </p:nvSpPr>
        <p:spPr bwMode="auto">
          <a:xfrm>
            <a:off x="7535863" y="41306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104" name="Oval 312"/>
          <p:cNvSpPr>
            <a:spLocks noChangeArrowheads="1"/>
          </p:cNvSpPr>
          <p:nvPr/>
        </p:nvSpPr>
        <p:spPr bwMode="auto">
          <a:xfrm>
            <a:off x="7993063" y="45291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105" name="Oval 313"/>
          <p:cNvSpPr>
            <a:spLocks noChangeArrowheads="1"/>
          </p:cNvSpPr>
          <p:nvPr/>
        </p:nvSpPr>
        <p:spPr bwMode="auto">
          <a:xfrm>
            <a:off x="7924800" y="3505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106" name="Oval 314"/>
          <p:cNvSpPr>
            <a:spLocks noChangeArrowheads="1"/>
          </p:cNvSpPr>
          <p:nvPr/>
        </p:nvSpPr>
        <p:spPr bwMode="auto">
          <a:xfrm>
            <a:off x="8077200" y="3657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107" name="Oval 315"/>
          <p:cNvSpPr>
            <a:spLocks noChangeArrowheads="1"/>
          </p:cNvSpPr>
          <p:nvPr/>
        </p:nvSpPr>
        <p:spPr bwMode="auto">
          <a:xfrm>
            <a:off x="8153400" y="35131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108" name="Oval 316"/>
          <p:cNvSpPr>
            <a:spLocks noChangeArrowheads="1"/>
          </p:cNvSpPr>
          <p:nvPr/>
        </p:nvSpPr>
        <p:spPr bwMode="auto">
          <a:xfrm>
            <a:off x="8483600" y="3708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109" name="Oval 317"/>
          <p:cNvSpPr>
            <a:spLocks noChangeArrowheads="1"/>
          </p:cNvSpPr>
          <p:nvPr/>
        </p:nvSpPr>
        <p:spPr bwMode="auto">
          <a:xfrm>
            <a:off x="7064375" y="33337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110" name="Oval 318"/>
          <p:cNvSpPr>
            <a:spLocks noChangeArrowheads="1"/>
          </p:cNvSpPr>
          <p:nvPr/>
        </p:nvSpPr>
        <p:spPr bwMode="auto">
          <a:xfrm>
            <a:off x="7670800" y="515461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111" name="Oval 319"/>
          <p:cNvSpPr>
            <a:spLocks noChangeArrowheads="1"/>
          </p:cNvSpPr>
          <p:nvPr/>
        </p:nvSpPr>
        <p:spPr bwMode="auto">
          <a:xfrm>
            <a:off x="7874000" y="4445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112" name="Oval 320"/>
          <p:cNvSpPr>
            <a:spLocks noChangeArrowheads="1"/>
          </p:cNvSpPr>
          <p:nvPr/>
        </p:nvSpPr>
        <p:spPr bwMode="auto">
          <a:xfrm>
            <a:off x="7983538" y="47164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113" name="Oval 321"/>
          <p:cNvSpPr>
            <a:spLocks noChangeArrowheads="1"/>
          </p:cNvSpPr>
          <p:nvPr/>
        </p:nvSpPr>
        <p:spPr bwMode="auto">
          <a:xfrm>
            <a:off x="7112000" y="34861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114" name="Oval 322"/>
          <p:cNvSpPr>
            <a:spLocks noChangeArrowheads="1"/>
          </p:cNvSpPr>
          <p:nvPr/>
        </p:nvSpPr>
        <p:spPr bwMode="auto">
          <a:xfrm>
            <a:off x="8118475" y="42751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115" name="Oval 323"/>
          <p:cNvSpPr>
            <a:spLocks noChangeArrowheads="1"/>
          </p:cNvSpPr>
          <p:nvPr/>
        </p:nvSpPr>
        <p:spPr bwMode="auto">
          <a:xfrm>
            <a:off x="7772400" y="3962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116" name="Oval 324"/>
          <p:cNvSpPr>
            <a:spLocks noChangeArrowheads="1"/>
          </p:cNvSpPr>
          <p:nvPr/>
        </p:nvSpPr>
        <p:spPr bwMode="auto">
          <a:xfrm>
            <a:off x="7518400" y="45894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117" name="Oval 325"/>
          <p:cNvSpPr>
            <a:spLocks noChangeArrowheads="1"/>
          </p:cNvSpPr>
          <p:nvPr/>
        </p:nvSpPr>
        <p:spPr bwMode="auto">
          <a:xfrm>
            <a:off x="7696200" y="49101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118" name="Oval 326"/>
          <p:cNvSpPr>
            <a:spLocks noChangeArrowheads="1"/>
          </p:cNvSpPr>
          <p:nvPr/>
        </p:nvSpPr>
        <p:spPr bwMode="auto">
          <a:xfrm>
            <a:off x="8135938" y="43434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119" name="Oval 327"/>
          <p:cNvSpPr>
            <a:spLocks noChangeArrowheads="1"/>
          </p:cNvSpPr>
          <p:nvPr/>
        </p:nvSpPr>
        <p:spPr bwMode="auto">
          <a:xfrm>
            <a:off x="8067675" y="41814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120" name="Oval 328"/>
          <p:cNvSpPr>
            <a:spLocks noChangeArrowheads="1"/>
          </p:cNvSpPr>
          <p:nvPr/>
        </p:nvSpPr>
        <p:spPr bwMode="auto">
          <a:xfrm>
            <a:off x="7848600" y="4902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121" name="Oval 329"/>
          <p:cNvSpPr>
            <a:spLocks noChangeArrowheads="1"/>
          </p:cNvSpPr>
          <p:nvPr/>
        </p:nvSpPr>
        <p:spPr bwMode="auto">
          <a:xfrm>
            <a:off x="7797800" y="4191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122" name="Oval 330"/>
          <p:cNvSpPr>
            <a:spLocks noChangeArrowheads="1"/>
          </p:cNvSpPr>
          <p:nvPr/>
        </p:nvSpPr>
        <p:spPr bwMode="auto">
          <a:xfrm>
            <a:off x="5156200" y="44608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123" name="Oval 331"/>
          <p:cNvSpPr>
            <a:spLocks noChangeArrowheads="1"/>
          </p:cNvSpPr>
          <p:nvPr/>
        </p:nvSpPr>
        <p:spPr bwMode="auto">
          <a:xfrm>
            <a:off x="6654800" y="23272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124" name="Oval 332"/>
          <p:cNvSpPr>
            <a:spLocks noChangeArrowheads="1"/>
          </p:cNvSpPr>
          <p:nvPr/>
        </p:nvSpPr>
        <p:spPr bwMode="auto">
          <a:xfrm>
            <a:off x="6443663" y="21748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125" name="Oval 333"/>
          <p:cNvSpPr>
            <a:spLocks noChangeArrowheads="1"/>
          </p:cNvSpPr>
          <p:nvPr/>
        </p:nvSpPr>
        <p:spPr bwMode="auto">
          <a:xfrm>
            <a:off x="7358063" y="14557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126" name="Oval 334"/>
          <p:cNvSpPr>
            <a:spLocks noChangeArrowheads="1"/>
          </p:cNvSpPr>
          <p:nvPr/>
        </p:nvSpPr>
        <p:spPr bwMode="auto">
          <a:xfrm>
            <a:off x="6580188" y="21669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127" name="Oval 335"/>
          <p:cNvSpPr>
            <a:spLocks noChangeArrowheads="1"/>
          </p:cNvSpPr>
          <p:nvPr/>
        </p:nvSpPr>
        <p:spPr bwMode="auto">
          <a:xfrm>
            <a:off x="6419850" y="22939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128" name="Oval 336"/>
          <p:cNvSpPr>
            <a:spLocks noChangeArrowheads="1"/>
          </p:cNvSpPr>
          <p:nvPr/>
        </p:nvSpPr>
        <p:spPr bwMode="auto">
          <a:xfrm>
            <a:off x="6453188" y="14303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129" name="Oval 337"/>
          <p:cNvSpPr>
            <a:spLocks noChangeArrowheads="1"/>
          </p:cNvSpPr>
          <p:nvPr/>
        </p:nvSpPr>
        <p:spPr bwMode="auto">
          <a:xfrm>
            <a:off x="6775450" y="144621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130" name="Oval 338"/>
          <p:cNvSpPr>
            <a:spLocks noChangeArrowheads="1"/>
          </p:cNvSpPr>
          <p:nvPr/>
        </p:nvSpPr>
        <p:spPr bwMode="auto">
          <a:xfrm>
            <a:off x="2954338" y="31829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131" name="Oval 339"/>
          <p:cNvSpPr>
            <a:spLocks noChangeArrowheads="1"/>
          </p:cNvSpPr>
          <p:nvPr/>
        </p:nvSpPr>
        <p:spPr bwMode="auto">
          <a:xfrm>
            <a:off x="4391025" y="18208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132" name="Oval 340"/>
          <p:cNvSpPr>
            <a:spLocks noChangeArrowheads="1"/>
          </p:cNvSpPr>
          <p:nvPr/>
        </p:nvSpPr>
        <p:spPr bwMode="auto">
          <a:xfrm>
            <a:off x="7915275" y="36274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133" name="Oval 341"/>
          <p:cNvSpPr>
            <a:spLocks noChangeArrowheads="1"/>
          </p:cNvSpPr>
          <p:nvPr/>
        </p:nvSpPr>
        <p:spPr bwMode="auto">
          <a:xfrm>
            <a:off x="5416550" y="29257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134" name="Oval 342"/>
          <p:cNvSpPr>
            <a:spLocks noChangeArrowheads="1"/>
          </p:cNvSpPr>
          <p:nvPr/>
        </p:nvSpPr>
        <p:spPr bwMode="auto">
          <a:xfrm>
            <a:off x="4938713" y="37687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135" name="Oval 343"/>
          <p:cNvSpPr>
            <a:spLocks noChangeArrowheads="1"/>
          </p:cNvSpPr>
          <p:nvPr/>
        </p:nvSpPr>
        <p:spPr bwMode="auto">
          <a:xfrm>
            <a:off x="4156075" y="274161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136" name="Oval 344"/>
          <p:cNvSpPr>
            <a:spLocks noChangeArrowheads="1"/>
          </p:cNvSpPr>
          <p:nvPr/>
        </p:nvSpPr>
        <p:spPr bwMode="auto">
          <a:xfrm>
            <a:off x="4867275" y="34226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137" name="Oval 345"/>
          <p:cNvSpPr>
            <a:spLocks noChangeArrowheads="1"/>
          </p:cNvSpPr>
          <p:nvPr/>
        </p:nvSpPr>
        <p:spPr bwMode="auto">
          <a:xfrm>
            <a:off x="5019675" y="35750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138" name="Oval 346"/>
          <p:cNvSpPr>
            <a:spLocks noChangeArrowheads="1"/>
          </p:cNvSpPr>
          <p:nvPr/>
        </p:nvSpPr>
        <p:spPr bwMode="auto">
          <a:xfrm>
            <a:off x="5162550" y="35655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139" name="Oval 347"/>
          <p:cNvSpPr>
            <a:spLocks noChangeArrowheads="1"/>
          </p:cNvSpPr>
          <p:nvPr/>
        </p:nvSpPr>
        <p:spPr bwMode="auto">
          <a:xfrm>
            <a:off x="4800600" y="3200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140" name="Oval 348"/>
          <p:cNvSpPr>
            <a:spLocks noChangeArrowheads="1"/>
          </p:cNvSpPr>
          <p:nvPr/>
        </p:nvSpPr>
        <p:spPr bwMode="auto">
          <a:xfrm>
            <a:off x="7508875" y="42545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141" name="Oval 349"/>
          <p:cNvSpPr>
            <a:spLocks noChangeArrowheads="1"/>
          </p:cNvSpPr>
          <p:nvPr/>
        </p:nvSpPr>
        <p:spPr bwMode="auto">
          <a:xfrm>
            <a:off x="4975225" y="11334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142" name="Oval 350"/>
          <p:cNvSpPr>
            <a:spLocks noChangeArrowheads="1"/>
          </p:cNvSpPr>
          <p:nvPr/>
        </p:nvSpPr>
        <p:spPr bwMode="auto">
          <a:xfrm>
            <a:off x="5262563" y="40989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143" name="Oval 351"/>
          <p:cNvSpPr>
            <a:spLocks noChangeArrowheads="1"/>
          </p:cNvSpPr>
          <p:nvPr/>
        </p:nvSpPr>
        <p:spPr bwMode="auto">
          <a:xfrm>
            <a:off x="6662738" y="22098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144" name="Oval 352"/>
          <p:cNvSpPr>
            <a:spLocks noChangeArrowheads="1"/>
          </p:cNvSpPr>
          <p:nvPr/>
        </p:nvSpPr>
        <p:spPr bwMode="auto">
          <a:xfrm>
            <a:off x="7661275" y="44069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145" name="Oval 353"/>
          <p:cNvSpPr>
            <a:spLocks noChangeArrowheads="1"/>
          </p:cNvSpPr>
          <p:nvPr/>
        </p:nvSpPr>
        <p:spPr bwMode="auto">
          <a:xfrm>
            <a:off x="6848475" y="10175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146" name="Oval 354"/>
          <p:cNvSpPr>
            <a:spLocks noChangeArrowheads="1"/>
          </p:cNvSpPr>
          <p:nvPr/>
        </p:nvSpPr>
        <p:spPr bwMode="auto">
          <a:xfrm>
            <a:off x="7000875" y="11699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147" name="Oval 355"/>
          <p:cNvSpPr>
            <a:spLocks noChangeArrowheads="1"/>
          </p:cNvSpPr>
          <p:nvPr/>
        </p:nvSpPr>
        <p:spPr bwMode="auto">
          <a:xfrm>
            <a:off x="6970713" y="8255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148" name="Oval 356"/>
          <p:cNvSpPr>
            <a:spLocks noChangeArrowheads="1"/>
          </p:cNvSpPr>
          <p:nvPr/>
        </p:nvSpPr>
        <p:spPr bwMode="auto">
          <a:xfrm>
            <a:off x="6457950" y="9096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149" name="Oval 357"/>
          <p:cNvSpPr>
            <a:spLocks noChangeArrowheads="1"/>
          </p:cNvSpPr>
          <p:nvPr/>
        </p:nvSpPr>
        <p:spPr bwMode="auto">
          <a:xfrm>
            <a:off x="6457950" y="1092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150" name="Oval 358"/>
          <p:cNvSpPr>
            <a:spLocks noChangeArrowheads="1"/>
          </p:cNvSpPr>
          <p:nvPr/>
        </p:nvSpPr>
        <p:spPr bwMode="auto">
          <a:xfrm>
            <a:off x="5532438" y="18034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151" name="Oval 359"/>
          <p:cNvSpPr>
            <a:spLocks noChangeArrowheads="1"/>
          </p:cNvSpPr>
          <p:nvPr/>
        </p:nvSpPr>
        <p:spPr bwMode="auto">
          <a:xfrm>
            <a:off x="4860925" y="16192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152" name="Oval 360"/>
          <p:cNvSpPr>
            <a:spLocks noChangeArrowheads="1"/>
          </p:cNvSpPr>
          <p:nvPr/>
        </p:nvSpPr>
        <p:spPr bwMode="auto">
          <a:xfrm>
            <a:off x="5410200" y="17922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153" name="Oval 361"/>
          <p:cNvSpPr>
            <a:spLocks noChangeArrowheads="1"/>
          </p:cNvSpPr>
          <p:nvPr/>
        </p:nvSpPr>
        <p:spPr bwMode="auto">
          <a:xfrm>
            <a:off x="5421313" y="19748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154" name="Oval 362"/>
          <p:cNvSpPr>
            <a:spLocks noChangeArrowheads="1"/>
          </p:cNvSpPr>
          <p:nvPr/>
        </p:nvSpPr>
        <p:spPr bwMode="auto">
          <a:xfrm>
            <a:off x="6030913" y="22082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155" name="Oval 363"/>
          <p:cNvSpPr>
            <a:spLocks noChangeArrowheads="1"/>
          </p:cNvSpPr>
          <p:nvPr/>
        </p:nvSpPr>
        <p:spPr bwMode="auto">
          <a:xfrm>
            <a:off x="7065963" y="26257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156" name="Oval 364"/>
          <p:cNvSpPr>
            <a:spLocks noChangeArrowheads="1"/>
          </p:cNvSpPr>
          <p:nvPr/>
        </p:nvSpPr>
        <p:spPr bwMode="auto">
          <a:xfrm>
            <a:off x="4951413" y="45751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157" name="Oval 365"/>
          <p:cNvSpPr>
            <a:spLocks noChangeArrowheads="1"/>
          </p:cNvSpPr>
          <p:nvPr/>
        </p:nvSpPr>
        <p:spPr bwMode="auto">
          <a:xfrm>
            <a:off x="5500688" y="14160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158" name="Oval 366"/>
          <p:cNvSpPr>
            <a:spLocks noChangeArrowheads="1"/>
          </p:cNvSpPr>
          <p:nvPr/>
        </p:nvSpPr>
        <p:spPr bwMode="auto">
          <a:xfrm>
            <a:off x="7389813" y="32131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159" name="Oval 367"/>
          <p:cNvSpPr>
            <a:spLocks noChangeArrowheads="1"/>
          </p:cNvSpPr>
          <p:nvPr/>
        </p:nvSpPr>
        <p:spPr bwMode="auto">
          <a:xfrm>
            <a:off x="4951413" y="29194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160" name="Oval 368"/>
          <p:cNvSpPr>
            <a:spLocks noChangeArrowheads="1"/>
          </p:cNvSpPr>
          <p:nvPr/>
        </p:nvSpPr>
        <p:spPr bwMode="auto">
          <a:xfrm>
            <a:off x="4860925" y="38941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161" name="Oval 369"/>
          <p:cNvSpPr>
            <a:spLocks noChangeArrowheads="1"/>
          </p:cNvSpPr>
          <p:nvPr/>
        </p:nvSpPr>
        <p:spPr bwMode="auto">
          <a:xfrm>
            <a:off x="5165725" y="34575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162" name="Oval 370"/>
          <p:cNvSpPr>
            <a:spLocks noChangeArrowheads="1"/>
          </p:cNvSpPr>
          <p:nvPr/>
        </p:nvSpPr>
        <p:spPr bwMode="auto">
          <a:xfrm>
            <a:off x="6486525" y="20970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163" name="Oval 371"/>
          <p:cNvSpPr>
            <a:spLocks noChangeArrowheads="1"/>
          </p:cNvSpPr>
          <p:nvPr/>
        </p:nvSpPr>
        <p:spPr bwMode="auto">
          <a:xfrm>
            <a:off x="6773863" y="28257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164" name="Oval 372"/>
          <p:cNvSpPr>
            <a:spLocks noChangeArrowheads="1"/>
          </p:cNvSpPr>
          <p:nvPr/>
        </p:nvSpPr>
        <p:spPr bwMode="auto">
          <a:xfrm>
            <a:off x="6475413" y="29797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165" name="Oval 373"/>
          <p:cNvSpPr>
            <a:spLocks noChangeArrowheads="1"/>
          </p:cNvSpPr>
          <p:nvPr/>
        </p:nvSpPr>
        <p:spPr bwMode="auto">
          <a:xfrm>
            <a:off x="7419975" y="302101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166" name="Oval 374"/>
          <p:cNvSpPr>
            <a:spLocks noChangeArrowheads="1"/>
          </p:cNvSpPr>
          <p:nvPr/>
        </p:nvSpPr>
        <p:spPr bwMode="auto">
          <a:xfrm>
            <a:off x="5133975" y="37211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167" name="Oval 375"/>
          <p:cNvSpPr>
            <a:spLocks noChangeArrowheads="1"/>
          </p:cNvSpPr>
          <p:nvPr/>
        </p:nvSpPr>
        <p:spPr bwMode="auto">
          <a:xfrm>
            <a:off x="4821238" y="37719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168" name="Oval 376"/>
          <p:cNvSpPr>
            <a:spLocks noChangeArrowheads="1"/>
          </p:cNvSpPr>
          <p:nvPr/>
        </p:nvSpPr>
        <p:spPr bwMode="auto">
          <a:xfrm>
            <a:off x="7907338" y="43402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169" name="Oval 377"/>
          <p:cNvSpPr>
            <a:spLocks noChangeArrowheads="1"/>
          </p:cNvSpPr>
          <p:nvPr/>
        </p:nvSpPr>
        <p:spPr bwMode="auto">
          <a:xfrm>
            <a:off x="5122863" y="33766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170" name="Oval 378"/>
          <p:cNvSpPr>
            <a:spLocks noChangeArrowheads="1"/>
          </p:cNvSpPr>
          <p:nvPr/>
        </p:nvSpPr>
        <p:spPr bwMode="auto">
          <a:xfrm>
            <a:off x="5264150" y="34972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171" name="Oval 379"/>
          <p:cNvSpPr>
            <a:spLocks noChangeArrowheads="1"/>
          </p:cNvSpPr>
          <p:nvPr/>
        </p:nvSpPr>
        <p:spPr bwMode="auto">
          <a:xfrm>
            <a:off x="5457825" y="34369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172" name="Oval 380"/>
          <p:cNvSpPr>
            <a:spLocks noChangeArrowheads="1"/>
          </p:cNvSpPr>
          <p:nvPr/>
        </p:nvSpPr>
        <p:spPr bwMode="auto">
          <a:xfrm>
            <a:off x="7010400" y="2286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173" name="Oval 381"/>
          <p:cNvSpPr>
            <a:spLocks noChangeArrowheads="1"/>
          </p:cNvSpPr>
          <p:nvPr/>
        </p:nvSpPr>
        <p:spPr bwMode="auto">
          <a:xfrm>
            <a:off x="7688263" y="42830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174" name="Oval 382"/>
          <p:cNvSpPr>
            <a:spLocks noChangeArrowheads="1"/>
          </p:cNvSpPr>
          <p:nvPr/>
        </p:nvSpPr>
        <p:spPr bwMode="auto">
          <a:xfrm>
            <a:off x="7840663" y="44354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175" name="Oval 383"/>
          <p:cNvSpPr>
            <a:spLocks noChangeArrowheads="1"/>
          </p:cNvSpPr>
          <p:nvPr/>
        </p:nvSpPr>
        <p:spPr bwMode="auto">
          <a:xfrm>
            <a:off x="7993063" y="45878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176" name="Oval 384"/>
          <p:cNvSpPr>
            <a:spLocks noChangeArrowheads="1"/>
          </p:cNvSpPr>
          <p:nvPr/>
        </p:nvSpPr>
        <p:spPr bwMode="auto">
          <a:xfrm>
            <a:off x="7272338" y="45466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177" name="Oval 385"/>
          <p:cNvSpPr>
            <a:spLocks noChangeArrowheads="1"/>
          </p:cNvSpPr>
          <p:nvPr/>
        </p:nvSpPr>
        <p:spPr bwMode="auto">
          <a:xfrm>
            <a:off x="7951788" y="42418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178" name="Oval 386"/>
          <p:cNvSpPr>
            <a:spLocks noChangeArrowheads="1"/>
          </p:cNvSpPr>
          <p:nvPr/>
        </p:nvSpPr>
        <p:spPr bwMode="auto">
          <a:xfrm>
            <a:off x="8229600" y="3810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179" name="Oval 387"/>
          <p:cNvSpPr>
            <a:spLocks noChangeArrowheads="1"/>
          </p:cNvSpPr>
          <p:nvPr/>
        </p:nvSpPr>
        <p:spPr bwMode="auto">
          <a:xfrm>
            <a:off x="8045450" y="36480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180" name="Oval 388"/>
          <p:cNvSpPr>
            <a:spLocks noChangeArrowheads="1"/>
          </p:cNvSpPr>
          <p:nvPr/>
        </p:nvSpPr>
        <p:spPr bwMode="auto">
          <a:xfrm>
            <a:off x="8229600" y="35655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181" name="Oval 389"/>
          <p:cNvSpPr>
            <a:spLocks noChangeArrowheads="1"/>
          </p:cNvSpPr>
          <p:nvPr/>
        </p:nvSpPr>
        <p:spPr bwMode="auto">
          <a:xfrm>
            <a:off x="1876425" y="17827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182" name="Oval 390"/>
          <p:cNvSpPr>
            <a:spLocks noChangeArrowheads="1"/>
          </p:cNvSpPr>
          <p:nvPr/>
        </p:nvSpPr>
        <p:spPr bwMode="auto">
          <a:xfrm>
            <a:off x="6815138" y="20669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183" name="Oval 391"/>
          <p:cNvSpPr>
            <a:spLocks noChangeArrowheads="1"/>
          </p:cNvSpPr>
          <p:nvPr/>
        </p:nvSpPr>
        <p:spPr bwMode="auto">
          <a:xfrm>
            <a:off x="6781800" y="2286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184" name="Oval 392"/>
          <p:cNvSpPr>
            <a:spLocks noChangeArrowheads="1"/>
          </p:cNvSpPr>
          <p:nvPr/>
        </p:nvSpPr>
        <p:spPr bwMode="auto">
          <a:xfrm>
            <a:off x="6662738" y="12334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185" name="Oval 393"/>
          <p:cNvSpPr>
            <a:spLocks noChangeArrowheads="1"/>
          </p:cNvSpPr>
          <p:nvPr/>
        </p:nvSpPr>
        <p:spPr bwMode="auto">
          <a:xfrm>
            <a:off x="5849938" y="11620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186" name="Oval 394"/>
          <p:cNvSpPr>
            <a:spLocks noChangeArrowheads="1"/>
          </p:cNvSpPr>
          <p:nvPr/>
        </p:nvSpPr>
        <p:spPr bwMode="auto">
          <a:xfrm>
            <a:off x="4640263" y="13128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187" name="Oval 395"/>
          <p:cNvSpPr>
            <a:spLocks noChangeArrowheads="1"/>
          </p:cNvSpPr>
          <p:nvPr/>
        </p:nvSpPr>
        <p:spPr bwMode="auto">
          <a:xfrm>
            <a:off x="6134100" y="20637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188" name="Oval 396"/>
          <p:cNvSpPr>
            <a:spLocks noChangeArrowheads="1"/>
          </p:cNvSpPr>
          <p:nvPr/>
        </p:nvSpPr>
        <p:spPr bwMode="auto">
          <a:xfrm>
            <a:off x="6734175" y="18303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189" name="Oval 397"/>
          <p:cNvSpPr>
            <a:spLocks noChangeArrowheads="1"/>
          </p:cNvSpPr>
          <p:nvPr/>
        </p:nvSpPr>
        <p:spPr bwMode="auto">
          <a:xfrm>
            <a:off x="6286500" y="24511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190" name="Oval 398"/>
          <p:cNvSpPr>
            <a:spLocks noChangeArrowheads="1"/>
          </p:cNvSpPr>
          <p:nvPr/>
        </p:nvSpPr>
        <p:spPr bwMode="auto">
          <a:xfrm>
            <a:off x="6324600" y="2590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191" name="Oval 399"/>
          <p:cNvSpPr>
            <a:spLocks noChangeArrowheads="1"/>
          </p:cNvSpPr>
          <p:nvPr/>
        </p:nvSpPr>
        <p:spPr bwMode="auto">
          <a:xfrm>
            <a:off x="2078038" y="18288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192" name="Oval 400"/>
          <p:cNvSpPr>
            <a:spLocks noChangeArrowheads="1"/>
          </p:cNvSpPr>
          <p:nvPr/>
        </p:nvSpPr>
        <p:spPr bwMode="auto">
          <a:xfrm>
            <a:off x="5643563" y="19494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193" name="Oval 401"/>
          <p:cNvSpPr>
            <a:spLocks noChangeArrowheads="1"/>
          </p:cNvSpPr>
          <p:nvPr/>
        </p:nvSpPr>
        <p:spPr bwMode="auto">
          <a:xfrm>
            <a:off x="5816600" y="18684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194" name="Oval 402"/>
          <p:cNvSpPr>
            <a:spLocks noChangeArrowheads="1"/>
          </p:cNvSpPr>
          <p:nvPr/>
        </p:nvSpPr>
        <p:spPr bwMode="auto">
          <a:xfrm>
            <a:off x="6832600" y="16335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195" name="Oval 403"/>
          <p:cNvSpPr>
            <a:spLocks noChangeArrowheads="1"/>
          </p:cNvSpPr>
          <p:nvPr/>
        </p:nvSpPr>
        <p:spPr bwMode="auto">
          <a:xfrm>
            <a:off x="4911725" y="142081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196" name="Oval 404"/>
          <p:cNvSpPr>
            <a:spLocks noChangeArrowheads="1"/>
          </p:cNvSpPr>
          <p:nvPr/>
        </p:nvSpPr>
        <p:spPr bwMode="auto">
          <a:xfrm>
            <a:off x="6983413" y="22637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197" name="Oval 405"/>
          <p:cNvSpPr>
            <a:spLocks noChangeArrowheads="1"/>
          </p:cNvSpPr>
          <p:nvPr/>
        </p:nvSpPr>
        <p:spPr bwMode="auto">
          <a:xfrm>
            <a:off x="5600700" y="29860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198" name="Oval 406"/>
          <p:cNvSpPr>
            <a:spLocks noChangeArrowheads="1"/>
          </p:cNvSpPr>
          <p:nvPr/>
        </p:nvSpPr>
        <p:spPr bwMode="auto">
          <a:xfrm>
            <a:off x="7159625" y="15398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199" name="Oval 407"/>
          <p:cNvSpPr>
            <a:spLocks noChangeArrowheads="1"/>
          </p:cNvSpPr>
          <p:nvPr/>
        </p:nvSpPr>
        <p:spPr bwMode="auto">
          <a:xfrm>
            <a:off x="7250113" y="22510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200" name="Oval 408"/>
          <p:cNvSpPr>
            <a:spLocks noChangeArrowheads="1"/>
          </p:cNvSpPr>
          <p:nvPr/>
        </p:nvSpPr>
        <p:spPr bwMode="auto">
          <a:xfrm>
            <a:off x="5024438" y="14081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201" name="Oval 409"/>
          <p:cNvSpPr>
            <a:spLocks noChangeArrowheads="1"/>
          </p:cNvSpPr>
          <p:nvPr/>
        </p:nvSpPr>
        <p:spPr bwMode="auto">
          <a:xfrm>
            <a:off x="4994275" y="12668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202" name="Oval 410"/>
          <p:cNvSpPr>
            <a:spLocks noChangeArrowheads="1"/>
          </p:cNvSpPr>
          <p:nvPr/>
        </p:nvSpPr>
        <p:spPr bwMode="auto">
          <a:xfrm>
            <a:off x="6335713" y="14493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203" name="Oval 411"/>
          <p:cNvSpPr>
            <a:spLocks noChangeArrowheads="1"/>
          </p:cNvSpPr>
          <p:nvPr/>
        </p:nvSpPr>
        <p:spPr bwMode="auto">
          <a:xfrm>
            <a:off x="6091238" y="16827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204" name="Oval 412"/>
          <p:cNvSpPr>
            <a:spLocks noChangeArrowheads="1"/>
          </p:cNvSpPr>
          <p:nvPr/>
        </p:nvSpPr>
        <p:spPr bwMode="auto">
          <a:xfrm>
            <a:off x="6121400" y="15906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205" name="Oval 413"/>
          <p:cNvSpPr>
            <a:spLocks noChangeArrowheads="1"/>
          </p:cNvSpPr>
          <p:nvPr/>
        </p:nvSpPr>
        <p:spPr bwMode="auto">
          <a:xfrm>
            <a:off x="5338763" y="10731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206" name="Oval 414"/>
          <p:cNvSpPr>
            <a:spLocks noChangeArrowheads="1"/>
          </p:cNvSpPr>
          <p:nvPr/>
        </p:nvSpPr>
        <p:spPr bwMode="auto">
          <a:xfrm>
            <a:off x="5054600" y="6778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207" name="Oval 415"/>
          <p:cNvSpPr>
            <a:spLocks noChangeArrowheads="1"/>
          </p:cNvSpPr>
          <p:nvPr/>
        </p:nvSpPr>
        <p:spPr bwMode="auto">
          <a:xfrm>
            <a:off x="6029325" y="3524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208" name="Oval 416"/>
          <p:cNvSpPr>
            <a:spLocks noChangeArrowheads="1"/>
          </p:cNvSpPr>
          <p:nvPr/>
        </p:nvSpPr>
        <p:spPr bwMode="auto">
          <a:xfrm>
            <a:off x="5967413" y="18669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209" name="Oval 417"/>
          <p:cNvSpPr>
            <a:spLocks noChangeArrowheads="1"/>
          </p:cNvSpPr>
          <p:nvPr/>
        </p:nvSpPr>
        <p:spPr bwMode="auto">
          <a:xfrm>
            <a:off x="7299325" y="21209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210" name="Oval 418"/>
          <p:cNvSpPr>
            <a:spLocks noChangeArrowheads="1"/>
          </p:cNvSpPr>
          <p:nvPr/>
        </p:nvSpPr>
        <p:spPr bwMode="auto">
          <a:xfrm>
            <a:off x="7329488" y="12874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211" name="Oval 419"/>
          <p:cNvSpPr>
            <a:spLocks noChangeArrowheads="1"/>
          </p:cNvSpPr>
          <p:nvPr/>
        </p:nvSpPr>
        <p:spPr bwMode="auto">
          <a:xfrm>
            <a:off x="5703888" y="13271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212" name="Oval 420"/>
          <p:cNvSpPr>
            <a:spLocks noChangeArrowheads="1"/>
          </p:cNvSpPr>
          <p:nvPr/>
        </p:nvSpPr>
        <p:spPr bwMode="auto">
          <a:xfrm>
            <a:off x="6080125" y="12255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213" name="Oval 421"/>
          <p:cNvSpPr>
            <a:spLocks noChangeArrowheads="1"/>
          </p:cNvSpPr>
          <p:nvPr/>
        </p:nvSpPr>
        <p:spPr bwMode="auto">
          <a:xfrm>
            <a:off x="4830763" y="27495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214" name="Oval 422"/>
          <p:cNvSpPr>
            <a:spLocks noChangeArrowheads="1"/>
          </p:cNvSpPr>
          <p:nvPr/>
        </p:nvSpPr>
        <p:spPr bwMode="auto">
          <a:xfrm>
            <a:off x="4810125" y="145891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215" name="Oval 423"/>
          <p:cNvSpPr>
            <a:spLocks noChangeArrowheads="1"/>
          </p:cNvSpPr>
          <p:nvPr/>
        </p:nvSpPr>
        <p:spPr bwMode="auto">
          <a:xfrm>
            <a:off x="4586288" y="15113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216" name="Oval 424"/>
          <p:cNvSpPr>
            <a:spLocks noChangeArrowheads="1"/>
          </p:cNvSpPr>
          <p:nvPr/>
        </p:nvSpPr>
        <p:spPr bwMode="auto">
          <a:xfrm>
            <a:off x="4475163" y="29241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217" name="Oval 425"/>
          <p:cNvSpPr>
            <a:spLocks noChangeArrowheads="1"/>
          </p:cNvSpPr>
          <p:nvPr/>
        </p:nvSpPr>
        <p:spPr bwMode="auto">
          <a:xfrm>
            <a:off x="5237163" y="36560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218" name="Oval 426"/>
          <p:cNvSpPr>
            <a:spLocks noChangeArrowheads="1"/>
          </p:cNvSpPr>
          <p:nvPr/>
        </p:nvSpPr>
        <p:spPr bwMode="auto">
          <a:xfrm>
            <a:off x="5064125" y="34829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219" name="Oval 427"/>
          <p:cNvSpPr>
            <a:spLocks noChangeArrowheads="1"/>
          </p:cNvSpPr>
          <p:nvPr/>
        </p:nvSpPr>
        <p:spPr bwMode="auto">
          <a:xfrm>
            <a:off x="5521325" y="33099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220" name="Oval 428"/>
          <p:cNvSpPr>
            <a:spLocks noChangeArrowheads="1"/>
          </p:cNvSpPr>
          <p:nvPr/>
        </p:nvSpPr>
        <p:spPr bwMode="auto">
          <a:xfrm>
            <a:off x="6967538" y="23749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221" name="Oval 429"/>
          <p:cNvSpPr>
            <a:spLocks noChangeArrowheads="1"/>
          </p:cNvSpPr>
          <p:nvPr/>
        </p:nvSpPr>
        <p:spPr bwMode="auto">
          <a:xfrm>
            <a:off x="4951413" y="44481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222" name="Oval 430"/>
          <p:cNvSpPr>
            <a:spLocks noChangeArrowheads="1"/>
          </p:cNvSpPr>
          <p:nvPr/>
        </p:nvSpPr>
        <p:spPr bwMode="auto">
          <a:xfrm>
            <a:off x="5053013" y="41433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223" name="Oval 431"/>
          <p:cNvSpPr>
            <a:spLocks noChangeArrowheads="1"/>
          </p:cNvSpPr>
          <p:nvPr/>
        </p:nvSpPr>
        <p:spPr bwMode="auto">
          <a:xfrm>
            <a:off x="6261100" y="20701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224" name="Oval 432"/>
          <p:cNvSpPr>
            <a:spLocks noChangeArrowheads="1"/>
          </p:cNvSpPr>
          <p:nvPr/>
        </p:nvSpPr>
        <p:spPr bwMode="auto">
          <a:xfrm>
            <a:off x="4900613" y="35242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225" name="Oval 433"/>
          <p:cNvSpPr>
            <a:spLocks noChangeArrowheads="1"/>
          </p:cNvSpPr>
          <p:nvPr/>
        </p:nvSpPr>
        <p:spPr bwMode="auto">
          <a:xfrm>
            <a:off x="6219825" y="2184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226" name="Oval 434"/>
          <p:cNvSpPr>
            <a:spLocks noChangeArrowheads="1"/>
          </p:cNvSpPr>
          <p:nvPr/>
        </p:nvSpPr>
        <p:spPr bwMode="auto">
          <a:xfrm>
            <a:off x="5072063" y="43672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227" name="Oval 435"/>
          <p:cNvSpPr>
            <a:spLocks noChangeArrowheads="1"/>
          </p:cNvSpPr>
          <p:nvPr/>
        </p:nvSpPr>
        <p:spPr bwMode="auto">
          <a:xfrm>
            <a:off x="6299200" y="22669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228" name="Oval 436"/>
          <p:cNvSpPr>
            <a:spLocks noChangeArrowheads="1"/>
          </p:cNvSpPr>
          <p:nvPr/>
        </p:nvSpPr>
        <p:spPr bwMode="auto">
          <a:xfrm>
            <a:off x="7418388" y="23558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229" name="Oval 437"/>
          <p:cNvSpPr>
            <a:spLocks noChangeArrowheads="1"/>
          </p:cNvSpPr>
          <p:nvPr/>
        </p:nvSpPr>
        <p:spPr bwMode="auto">
          <a:xfrm>
            <a:off x="5322888" y="38766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230" name="Oval 438"/>
          <p:cNvSpPr>
            <a:spLocks noChangeArrowheads="1"/>
          </p:cNvSpPr>
          <p:nvPr/>
        </p:nvSpPr>
        <p:spPr bwMode="auto">
          <a:xfrm>
            <a:off x="5097463" y="32686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231" name="Oval 439"/>
          <p:cNvSpPr>
            <a:spLocks noChangeArrowheads="1"/>
          </p:cNvSpPr>
          <p:nvPr/>
        </p:nvSpPr>
        <p:spPr bwMode="auto">
          <a:xfrm>
            <a:off x="5086350" y="39401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232" name="Oval 440"/>
          <p:cNvSpPr>
            <a:spLocks noChangeArrowheads="1"/>
          </p:cNvSpPr>
          <p:nvPr/>
        </p:nvSpPr>
        <p:spPr bwMode="auto">
          <a:xfrm>
            <a:off x="4933950" y="42545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233" name="Oval 441"/>
          <p:cNvSpPr>
            <a:spLocks noChangeArrowheads="1"/>
          </p:cNvSpPr>
          <p:nvPr/>
        </p:nvSpPr>
        <p:spPr bwMode="auto">
          <a:xfrm>
            <a:off x="5543550" y="19891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234" name="Oval 442"/>
          <p:cNvSpPr>
            <a:spLocks noChangeArrowheads="1"/>
          </p:cNvSpPr>
          <p:nvPr/>
        </p:nvSpPr>
        <p:spPr bwMode="auto">
          <a:xfrm>
            <a:off x="5776913" y="19891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235" name="Oval 443"/>
          <p:cNvSpPr>
            <a:spLocks noChangeArrowheads="1"/>
          </p:cNvSpPr>
          <p:nvPr/>
        </p:nvSpPr>
        <p:spPr bwMode="auto">
          <a:xfrm>
            <a:off x="6192838" y="11255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236" name="Oval 444"/>
          <p:cNvSpPr>
            <a:spLocks noChangeArrowheads="1"/>
          </p:cNvSpPr>
          <p:nvPr/>
        </p:nvSpPr>
        <p:spPr bwMode="auto">
          <a:xfrm>
            <a:off x="6345238" y="12779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237" name="Oval 445"/>
          <p:cNvSpPr>
            <a:spLocks noChangeArrowheads="1"/>
          </p:cNvSpPr>
          <p:nvPr/>
        </p:nvSpPr>
        <p:spPr bwMode="auto">
          <a:xfrm>
            <a:off x="4821238" y="15128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238" name="Oval 446"/>
          <p:cNvSpPr>
            <a:spLocks noChangeArrowheads="1"/>
          </p:cNvSpPr>
          <p:nvPr/>
        </p:nvSpPr>
        <p:spPr bwMode="auto">
          <a:xfrm>
            <a:off x="7391400" y="10763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239" name="Oval 447"/>
          <p:cNvSpPr>
            <a:spLocks noChangeArrowheads="1"/>
          </p:cNvSpPr>
          <p:nvPr/>
        </p:nvSpPr>
        <p:spPr bwMode="auto">
          <a:xfrm>
            <a:off x="4554538" y="17145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240" name="Oval 448"/>
          <p:cNvSpPr>
            <a:spLocks noChangeArrowheads="1"/>
          </p:cNvSpPr>
          <p:nvPr/>
        </p:nvSpPr>
        <p:spPr bwMode="auto">
          <a:xfrm>
            <a:off x="5316538" y="17446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241" name="Oval 449"/>
          <p:cNvSpPr>
            <a:spLocks noChangeArrowheads="1"/>
          </p:cNvSpPr>
          <p:nvPr/>
        </p:nvSpPr>
        <p:spPr bwMode="auto">
          <a:xfrm>
            <a:off x="5743575" y="54451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242" name="Oval 450"/>
          <p:cNvSpPr>
            <a:spLocks noChangeArrowheads="1"/>
          </p:cNvSpPr>
          <p:nvPr/>
        </p:nvSpPr>
        <p:spPr bwMode="auto">
          <a:xfrm>
            <a:off x="5632450" y="1498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243" name="Oval 451"/>
          <p:cNvSpPr>
            <a:spLocks noChangeArrowheads="1"/>
          </p:cNvSpPr>
          <p:nvPr/>
        </p:nvSpPr>
        <p:spPr bwMode="auto">
          <a:xfrm>
            <a:off x="5916613" y="10017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244" name="Oval 452"/>
          <p:cNvSpPr>
            <a:spLocks noChangeArrowheads="1"/>
          </p:cNvSpPr>
          <p:nvPr/>
        </p:nvSpPr>
        <p:spPr bwMode="auto">
          <a:xfrm>
            <a:off x="5359400" y="19970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245" name="Oval 453"/>
          <p:cNvSpPr>
            <a:spLocks noChangeArrowheads="1"/>
          </p:cNvSpPr>
          <p:nvPr/>
        </p:nvSpPr>
        <p:spPr bwMode="auto">
          <a:xfrm>
            <a:off x="4872038" y="40386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246" name="Oval 454"/>
          <p:cNvSpPr>
            <a:spLocks noChangeArrowheads="1"/>
          </p:cNvSpPr>
          <p:nvPr/>
        </p:nvSpPr>
        <p:spPr bwMode="auto">
          <a:xfrm>
            <a:off x="5654675" y="30622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247" name="Oval 455"/>
          <p:cNvSpPr>
            <a:spLocks noChangeArrowheads="1"/>
          </p:cNvSpPr>
          <p:nvPr/>
        </p:nvSpPr>
        <p:spPr bwMode="auto">
          <a:xfrm>
            <a:off x="5461000" y="30432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248" name="Oval 456"/>
          <p:cNvSpPr>
            <a:spLocks noChangeArrowheads="1"/>
          </p:cNvSpPr>
          <p:nvPr/>
        </p:nvSpPr>
        <p:spPr bwMode="auto">
          <a:xfrm>
            <a:off x="4654550" y="30797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249" name="Oval 457"/>
          <p:cNvSpPr>
            <a:spLocks noChangeArrowheads="1"/>
          </p:cNvSpPr>
          <p:nvPr/>
        </p:nvSpPr>
        <p:spPr bwMode="auto">
          <a:xfrm>
            <a:off x="4938713" y="38941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250" name="Oval 458"/>
          <p:cNvSpPr>
            <a:spLocks noChangeArrowheads="1"/>
          </p:cNvSpPr>
          <p:nvPr/>
        </p:nvSpPr>
        <p:spPr bwMode="auto">
          <a:xfrm>
            <a:off x="5021263" y="46053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251" name="Oval 459"/>
          <p:cNvSpPr>
            <a:spLocks noChangeArrowheads="1"/>
          </p:cNvSpPr>
          <p:nvPr/>
        </p:nvSpPr>
        <p:spPr bwMode="auto">
          <a:xfrm>
            <a:off x="5245100" y="37115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252" name="Oval 460"/>
          <p:cNvSpPr>
            <a:spLocks noChangeArrowheads="1"/>
          </p:cNvSpPr>
          <p:nvPr/>
        </p:nvSpPr>
        <p:spPr bwMode="auto">
          <a:xfrm>
            <a:off x="5632450" y="34432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253" name="Oval 461"/>
          <p:cNvSpPr>
            <a:spLocks noChangeArrowheads="1"/>
          </p:cNvSpPr>
          <p:nvPr/>
        </p:nvSpPr>
        <p:spPr bwMode="auto">
          <a:xfrm>
            <a:off x="5399088" y="40020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254" name="Oval 462"/>
          <p:cNvSpPr>
            <a:spLocks noChangeArrowheads="1"/>
          </p:cNvSpPr>
          <p:nvPr/>
        </p:nvSpPr>
        <p:spPr bwMode="auto">
          <a:xfrm>
            <a:off x="5334000" y="1905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255" name="Oval 463"/>
          <p:cNvSpPr>
            <a:spLocks noChangeArrowheads="1"/>
          </p:cNvSpPr>
          <p:nvPr/>
        </p:nvSpPr>
        <p:spPr bwMode="auto">
          <a:xfrm>
            <a:off x="5214938" y="21415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256" name="Oval 464"/>
          <p:cNvSpPr>
            <a:spLocks noChangeArrowheads="1"/>
          </p:cNvSpPr>
          <p:nvPr/>
        </p:nvSpPr>
        <p:spPr bwMode="auto">
          <a:xfrm>
            <a:off x="4835525" y="17827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257" name="Oval 465"/>
          <p:cNvSpPr>
            <a:spLocks noChangeArrowheads="1"/>
          </p:cNvSpPr>
          <p:nvPr/>
        </p:nvSpPr>
        <p:spPr bwMode="auto">
          <a:xfrm>
            <a:off x="4724400" y="1981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258" name="Oval 466"/>
          <p:cNvSpPr>
            <a:spLocks noChangeArrowheads="1"/>
          </p:cNvSpPr>
          <p:nvPr/>
        </p:nvSpPr>
        <p:spPr bwMode="auto">
          <a:xfrm>
            <a:off x="7273925" y="19907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259" name="Oval 467"/>
          <p:cNvSpPr>
            <a:spLocks noChangeArrowheads="1"/>
          </p:cNvSpPr>
          <p:nvPr/>
        </p:nvSpPr>
        <p:spPr bwMode="auto">
          <a:xfrm>
            <a:off x="7253288" y="11461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260" name="Oval 468"/>
          <p:cNvSpPr>
            <a:spLocks noChangeArrowheads="1"/>
          </p:cNvSpPr>
          <p:nvPr/>
        </p:nvSpPr>
        <p:spPr bwMode="auto">
          <a:xfrm>
            <a:off x="5940425" y="13287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261" name="Oval 469"/>
          <p:cNvSpPr>
            <a:spLocks noChangeArrowheads="1"/>
          </p:cNvSpPr>
          <p:nvPr/>
        </p:nvSpPr>
        <p:spPr bwMode="auto">
          <a:xfrm>
            <a:off x="4557713" y="13795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262" name="Oval 470"/>
          <p:cNvSpPr>
            <a:spLocks noChangeArrowheads="1"/>
          </p:cNvSpPr>
          <p:nvPr/>
        </p:nvSpPr>
        <p:spPr bwMode="auto">
          <a:xfrm>
            <a:off x="5857875" y="16637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263" name="Oval 471"/>
          <p:cNvSpPr>
            <a:spLocks noChangeArrowheads="1"/>
          </p:cNvSpPr>
          <p:nvPr/>
        </p:nvSpPr>
        <p:spPr bwMode="auto">
          <a:xfrm>
            <a:off x="4973638" y="8826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264" name="Oval 472"/>
          <p:cNvSpPr>
            <a:spLocks noChangeArrowheads="1"/>
          </p:cNvSpPr>
          <p:nvPr/>
        </p:nvSpPr>
        <p:spPr bwMode="auto">
          <a:xfrm>
            <a:off x="6335713" y="10350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265" name="Oval 473"/>
          <p:cNvSpPr>
            <a:spLocks noChangeArrowheads="1"/>
          </p:cNvSpPr>
          <p:nvPr/>
        </p:nvSpPr>
        <p:spPr bwMode="auto">
          <a:xfrm>
            <a:off x="5310188" y="42354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266" name="Oval 474"/>
          <p:cNvSpPr>
            <a:spLocks noChangeArrowheads="1"/>
          </p:cNvSpPr>
          <p:nvPr/>
        </p:nvSpPr>
        <p:spPr bwMode="auto">
          <a:xfrm>
            <a:off x="4883150" y="32083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267" name="Oval 475"/>
          <p:cNvSpPr>
            <a:spLocks noChangeArrowheads="1"/>
          </p:cNvSpPr>
          <p:nvPr/>
        </p:nvSpPr>
        <p:spPr bwMode="auto">
          <a:xfrm>
            <a:off x="4344988" y="29337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268" name="Oval 476"/>
          <p:cNvSpPr>
            <a:spLocks noChangeArrowheads="1"/>
          </p:cNvSpPr>
          <p:nvPr/>
        </p:nvSpPr>
        <p:spPr bwMode="auto">
          <a:xfrm>
            <a:off x="2209800" y="3352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269" name="Oval 477"/>
          <p:cNvSpPr>
            <a:spLocks noChangeArrowheads="1"/>
          </p:cNvSpPr>
          <p:nvPr/>
        </p:nvSpPr>
        <p:spPr bwMode="auto">
          <a:xfrm>
            <a:off x="2281238" y="34242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270" name="Oval 478"/>
          <p:cNvSpPr>
            <a:spLocks noChangeArrowheads="1"/>
          </p:cNvSpPr>
          <p:nvPr/>
        </p:nvSpPr>
        <p:spPr bwMode="auto">
          <a:xfrm>
            <a:off x="2301875" y="32924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271" name="Oval 479"/>
          <p:cNvSpPr>
            <a:spLocks noChangeArrowheads="1"/>
          </p:cNvSpPr>
          <p:nvPr/>
        </p:nvSpPr>
        <p:spPr bwMode="auto">
          <a:xfrm>
            <a:off x="2239963" y="32623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272" name="Oval 480"/>
          <p:cNvSpPr>
            <a:spLocks noChangeArrowheads="1"/>
          </p:cNvSpPr>
          <p:nvPr/>
        </p:nvSpPr>
        <p:spPr bwMode="auto">
          <a:xfrm>
            <a:off x="4987925" y="34432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273" name="Oval 481"/>
          <p:cNvSpPr>
            <a:spLocks noChangeArrowheads="1"/>
          </p:cNvSpPr>
          <p:nvPr/>
        </p:nvSpPr>
        <p:spPr bwMode="auto">
          <a:xfrm>
            <a:off x="5029200" y="3276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274" name="Oval 482"/>
          <p:cNvSpPr>
            <a:spLocks noChangeArrowheads="1"/>
          </p:cNvSpPr>
          <p:nvPr/>
        </p:nvSpPr>
        <p:spPr bwMode="auto">
          <a:xfrm>
            <a:off x="4946650" y="33147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275" name="Oval 483"/>
          <p:cNvSpPr>
            <a:spLocks noChangeArrowheads="1"/>
          </p:cNvSpPr>
          <p:nvPr/>
        </p:nvSpPr>
        <p:spPr bwMode="auto">
          <a:xfrm>
            <a:off x="4983163" y="36687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276" name="Oval 484"/>
          <p:cNvSpPr>
            <a:spLocks noChangeArrowheads="1"/>
          </p:cNvSpPr>
          <p:nvPr/>
        </p:nvSpPr>
        <p:spPr bwMode="auto">
          <a:xfrm>
            <a:off x="5084763" y="37592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277" name="Oval 485"/>
          <p:cNvSpPr>
            <a:spLocks noChangeArrowheads="1"/>
          </p:cNvSpPr>
          <p:nvPr/>
        </p:nvSpPr>
        <p:spPr bwMode="auto">
          <a:xfrm>
            <a:off x="4851400" y="36464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278" name="Oval 486"/>
          <p:cNvSpPr>
            <a:spLocks noChangeArrowheads="1"/>
          </p:cNvSpPr>
          <p:nvPr/>
        </p:nvSpPr>
        <p:spPr bwMode="auto">
          <a:xfrm>
            <a:off x="5237163" y="39116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279" name="Oval 487"/>
          <p:cNvSpPr>
            <a:spLocks noChangeArrowheads="1"/>
          </p:cNvSpPr>
          <p:nvPr/>
        </p:nvSpPr>
        <p:spPr bwMode="auto">
          <a:xfrm>
            <a:off x="5359400" y="4089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280" name="Oval 488"/>
          <p:cNvSpPr>
            <a:spLocks noChangeArrowheads="1"/>
          </p:cNvSpPr>
          <p:nvPr/>
        </p:nvSpPr>
        <p:spPr bwMode="auto">
          <a:xfrm>
            <a:off x="5267325" y="288131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281" name="Oval 489"/>
          <p:cNvSpPr>
            <a:spLocks noChangeArrowheads="1"/>
          </p:cNvSpPr>
          <p:nvPr/>
        </p:nvSpPr>
        <p:spPr bwMode="auto">
          <a:xfrm>
            <a:off x="5511800" y="2971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282" name="Oval 490"/>
          <p:cNvSpPr>
            <a:spLocks noChangeArrowheads="1"/>
          </p:cNvSpPr>
          <p:nvPr/>
        </p:nvSpPr>
        <p:spPr bwMode="auto">
          <a:xfrm>
            <a:off x="6589713" y="24384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283" name="Oval 491"/>
          <p:cNvSpPr>
            <a:spLocks noChangeArrowheads="1"/>
          </p:cNvSpPr>
          <p:nvPr/>
        </p:nvSpPr>
        <p:spPr bwMode="auto">
          <a:xfrm>
            <a:off x="7462838" y="41703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284" name="Oval 492"/>
          <p:cNvSpPr>
            <a:spLocks noChangeArrowheads="1"/>
          </p:cNvSpPr>
          <p:nvPr/>
        </p:nvSpPr>
        <p:spPr bwMode="auto">
          <a:xfrm>
            <a:off x="5413375" y="31781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285" name="Oval 493"/>
          <p:cNvSpPr>
            <a:spLocks noChangeArrowheads="1"/>
          </p:cNvSpPr>
          <p:nvPr/>
        </p:nvSpPr>
        <p:spPr bwMode="auto">
          <a:xfrm>
            <a:off x="7777163" y="43434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286" name="Oval 494"/>
          <p:cNvSpPr>
            <a:spLocks noChangeArrowheads="1"/>
          </p:cNvSpPr>
          <p:nvPr/>
        </p:nvSpPr>
        <p:spPr bwMode="auto">
          <a:xfrm>
            <a:off x="5329238" y="36210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287" name="Oval 495"/>
          <p:cNvSpPr>
            <a:spLocks noChangeArrowheads="1"/>
          </p:cNvSpPr>
          <p:nvPr/>
        </p:nvSpPr>
        <p:spPr bwMode="auto">
          <a:xfrm>
            <a:off x="5308600" y="37242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288" name="Oval 496"/>
          <p:cNvSpPr>
            <a:spLocks noChangeArrowheads="1"/>
          </p:cNvSpPr>
          <p:nvPr/>
        </p:nvSpPr>
        <p:spPr bwMode="auto">
          <a:xfrm>
            <a:off x="5216525" y="38163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289" name="Oval 497"/>
          <p:cNvSpPr>
            <a:spLocks noChangeArrowheads="1"/>
          </p:cNvSpPr>
          <p:nvPr/>
        </p:nvSpPr>
        <p:spPr bwMode="auto">
          <a:xfrm>
            <a:off x="7162800" y="2362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290" name="Oval 498"/>
          <p:cNvSpPr>
            <a:spLocks noChangeArrowheads="1"/>
          </p:cNvSpPr>
          <p:nvPr/>
        </p:nvSpPr>
        <p:spPr bwMode="auto">
          <a:xfrm>
            <a:off x="6553200" y="2514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291" name="Oval 499"/>
          <p:cNvSpPr>
            <a:spLocks noChangeArrowheads="1"/>
          </p:cNvSpPr>
          <p:nvPr/>
        </p:nvSpPr>
        <p:spPr bwMode="auto">
          <a:xfrm>
            <a:off x="5943600" y="1600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292" name="Oval 500"/>
          <p:cNvSpPr>
            <a:spLocks noChangeArrowheads="1"/>
          </p:cNvSpPr>
          <p:nvPr/>
        </p:nvSpPr>
        <p:spPr bwMode="auto">
          <a:xfrm>
            <a:off x="5338763" y="9096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293" name="Oval 501"/>
          <p:cNvSpPr>
            <a:spLocks noChangeArrowheads="1"/>
          </p:cNvSpPr>
          <p:nvPr/>
        </p:nvSpPr>
        <p:spPr bwMode="auto">
          <a:xfrm>
            <a:off x="7534275" y="34083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294" name="Oval 502"/>
          <p:cNvSpPr>
            <a:spLocks noChangeArrowheads="1"/>
          </p:cNvSpPr>
          <p:nvPr/>
        </p:nvSpPr>
        <p:spPr bwMode="auto">
          <a:xfrm>
            <a:off x="5502275" y="15081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295" name="Oval 503"/>
          <p:cNvSpPr>
            <a:spLocks noChangeArrowheads="1"/>
          </p:cNvSpPr>
          <p:nvPr/>
        </p:nvSpPr>
        <p:spPr bwMode="auto">
          <a:xfrm>
            <a:off x="5689600" y="18843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296" name="Oval 504"/>
          <p:cNvSpPr>
            <a:spLocks noChangeArrowheads="1"/>
          </p:cNvSpPr>
          <p:nvPr/>
        </p:nvSpPr>
        <p:spPr bwMode="auto">
          <a:xfrm>
            <a:off x="6562725" y="1397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297" name="Oval 505"/>
          <p:cNvSpPr>
            <a:spLocks noChangeArrowheads="1"/>
          </p:cNvSpPr>
          <p:nvPr/>
        </p:nvSpPr>
        <p:spPr bwMode="auto">
          <a:xfrm>
            <a:off x="4414838" y="11684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298" name="Rectangle 506"/>
          <p:cNvSpPr>
            <a:spLocks noChangeArrowheads="1"/>
          </p:cNvSpPr>
          <p:nvPr/>
        </p:nvSpPr>
        <p:spPr bwMode="auto">
          <a:xfrm>
            <a:off x="-139700" y="-228600"/>
            <a:ext cx="9410700" cy="73152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dist="38097" dir="2700000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299" name="Rectangle 507"/>
          <p:cNvSpPr>
            <a:spLocks noChangeArrowheads="1"/>
          </p:cNvSpPr>
          <p:nvPr/>
        </p:nvSpPr>
        <p:spPr bwMode="auto">
          <a:xfrm>
            <a:off x="630238" y="6985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800"/>
              <a:t/>
            </a:r>
            <a:br>
              <a:rPr lang="en-US" sz="4800"/>
            </a:br>
            <a:endParaRPr lang="en-US" sz="4800"/>
          </a:p>
        </p:txBody>
      </p:sp>
      <p:sp>
        <p:nvSpPr>
          <p:cNvPr id="674300" name="Rectangle 508"/>
          <p:cNvSpPr>
            <a:spLocks noChangeArrowheads="1"/>
          </p:cNvSpPr>
          <p:nvPr/>
        </p:nvSpPr>
        <p:spPr bwMode="auto">
          <a:xfrm>
            <a:off x="0" y="-2921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000"/>
              <a:t>Acknowledgements:</a:t>
            </a:r>
            <a:endParaRPr lang="en-US" sz="4800"/>
          </a:p>
        </p:txBody>
      </p:sp>
      <p:sp>
        <p:nvSpPr>
          <p:cNvPr id="674301" name="Rectangle 509"/>
          <p:cNvSpPr>
            <a:spLocks noChangeArrowheads="1"/>
          </p:cNvSpPr>
          <p:nvPr/>
        </p:nvSpPr>
        <p:spPr bwMode="auto">
          <a:xfrm>
            <a:off x="76200" y="622300"/>
            <a:ext cx="4343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Bill Aragon, Albuquerque Biological Park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John Avise, Univ. of Georgia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Jonathan Barnaby, DEFRA, UK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Mark Bremer, National Aviary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Michael Brooks, SAFRING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Nick Fox, International Wildlife Consultants Ltd.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Anthony Ganesh, Singapore Zoo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Jim Granlund, Michigan Audubon Society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Diana Hartle, Univ. of Georgia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Holly Green, Indianapolis Zoo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Kai Grosch, Max Planck Institute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David Hancock, Hancock Wildlife Research Center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Laszlo Janossy, Budapest Zoo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Daisy Ling, Jurong Bird Park, Singapore</a:t>
            </a:r>
            <a:endParaRPr lang="en-US" sz="1900"/>
          </a:p>
        </p:txBody>
      </p:sp>
      <p:sp>
        <p:nvSpPr>
          <p:cNvPr id="674302" name="Rectangle 510"/>
          <p:cNvSpPr>
            <a:spLocks noChangeArrowheads="1"/>
          </p:cNvSpPr>
          <p:nvPr/>
        </p:nvSpPr>
        <p:spPr bwMode="auto">
          <a:xfrm>
            <a:off x="4457700" y="-165100"/>
            <a:ext cx="4783138" cy="71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endParaRPr lang="en-US" sz="2000"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Paul Mack, Univ. of Georgia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Tim Melling, British Ornithologist’s Union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Jemima Parry-Jones, National Birds of Prey Centre, UK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J. P. Schmidt, Univ. of Georgia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Lucia Severinghaus, Academica Sinica, Taipei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Daniel Shearing, Foreign Bird League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Michael Sorenson, Boston Univ.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Per Thingstad, Museum of Natural History and Archeology, Trondheim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William Todd, Houston Zoo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Ülo Väli, Estonian Agricultural Univ.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Renate van den Elzen, Alexander Koenig Museum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Vince Walkosak, Arizona-Sonora Desert Museum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Carolyn Walsh, Memorial Univ. of Newfoundland</a:t>
            </a:r>
            <a:endParaRPr lang="en-US" sz="130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  <p:transition spd="slow" advClick="0" advTm="1000">
    <p:dissolve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915"/>
          </a:solidFill>
        </p:spPr>
        <p:txBody>
          <a:bodyPr/>
          <a:lstStyle/>
          <a:p>
            <a:endParaRPr lang="en-US"/>
          </a:p>
        </p:txBody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0915"/>
          </a:solidFill>
        </p:spPr>
        <p:txBody>
          <a:bodyPr/>
          <a:lstStyle/>
          <a:p>
            <a:endParaRPr lang="en-US"/>
          </a:p>
        </p:txBody>
      </p:sp>
      <p:pic>
        <p:nvPicPr>
          <p:cNvPr id="671748" name="Picture 4" descr="yes world_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9863"/>
            <a:ext cx="9118600" cy="718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1749" name="Oval 5"/>
          <p:cNvSpPr>
            <a:spLocks noChangeArrowheads="1"/>
          </p:cNvSpPr>
          <p:nvPr/>
        </p:nvSpPr>
        <p:spPr bwMode="auto">
          <a:xfrm>
            <a:off x="2025650" y="2387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750" name="Oval 6"/>
          <p:cNvSpPr>
            <a:spLocks noChangeArrowheads="1"/>
          </p:cNvSpPr>
          <p:nvPr/>
        </p:nvSpPr>
        <p:spPr bwMode="auto">
          <a:xfrm>
            <a:off x="1924050" y="15827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751" name="Oval 7"/>
          <p:cNvSpPr>
            <a:spLocks noChangeArrowheads="1"/>
          </p:cNvSpPr>
          <p:nvPr/>
        </p:nvSpPr>
        <p:spPr bwMode="auto">
          <a:xfrm>
            <a:off x="2701925" y="2946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752" name="Oval 8"/>
          <p:cNvSpPr>
            <a:spLocks noChangeArrowheads="1"/>
          </p:cNvSpPr>
          <p:nvPr/>
        </p:nvSpPr>
        <p:spPr bwMode="auto">
          <a:xfrm>
            <a:off x="2819400" y="3962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753" name="Oval 9"/>
          <p:cNvSpPr>
            <a:spLocks noChangeArrowheads="1"/>
          </p:cNvSpPr>
          <p:nvPr/>
        </p:nvSpPr>
        <p:spPr bwMode="auto">
          <a:xfrm>
            <a:off x="2570163" y="35814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754" name="Oval 10"/>
          <p:cNvSpPr>
            <a:spLocks noChangeArrowheads="1"/>
          </p:cNvSpPr>
          <p:nvPr/>
        </p:nvSpPr>
        <p:spPr bwMode="auto">
          <a:xfrm>
            <a:off x="2743200" y="3124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755" name="Oval 11"/>
          <p:cNvSpPr>
            <a:spLocks noChangeArrowheads="1"/>
          </p:cNvSpPr>
          <p:nvPr/>
        </p:nvSpPr>
        <p:spPr bwMode="auto">
          <a:xfrm>
            <a:off x="2895600" y="4724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756" name="Oval 12"/>
          <p:cNvSpPr>
            <a:spLocks noChangeArrowheads="1"/>
          </p:cNvSpPr>
          <p:nvPr/>
        </p:nvSpPr>
        <p:spPr bwMode="auto">
          <a:xfrm>
            <a:off x="3124200" y="5486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757" name="Oval 13"/>
          <p:cNvSpPr>
            <a:spLocks noChangeArrowheads="1"/>
          </p:cNvSpPr>
          <p:nvPr/>
        </p:nvSpPr>
        <p:spPr bwMode="auto">
          <a:xfrm>
            <a:off x="2895600" y="4419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758" name="Oval 14"/>
          <p:cNvSpPr>
            <a:spLocks noChangeArrowheads="1"/>
          </p:cNvSpPr>
          <p:nvPr/>
        </p:nvSpPr>
        <p:spPr bwMode="auto">
          <a:xfrm>
            <a:off x="3429000" y="5791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759" name="Oval 15"/>
          <p:cNvSpPr>
            <a:spLocks noChangeArrowheads="1"/>
          </p:cNvSpPr>
          <p:nvPr/>
        </p:nvSpPr>
        <p:spPr bwMode="auto">
          <a:xfrm>
            <a:off x="2133600" y="533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760" name="Oval 16"/>
          <p:cNvSpPr>
            <a:spLocks noChangeArrowheads="1"/>
          </p:cNvSpPr>
          <p:nvPr/>
        </p:nvSpPr>
        <p:spPr bwMode="auto">
          <a:xfrm>
            <a:off x="1752600" y="533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761" name="Oval 17"/>
          <p:cNvSpPr>
            <a:spLocks noChangeArrowheads="1"/>
          </p:cNvSpPr>
          <p:nvPr/>
        </p:nvSpPr>
        <p:spPr bwMode="auto">
          <a:xfrm>
            <a:off x="2438400" y="533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762" name="Oval 18"/>
          <p:cNvSpPr>
            <a:spLocks noChangeArrowheads="1"/>
          </p:cNvSpPr>
          <p:nvPr/>
        </p:nvSpPr>
        <p:spPr bwMode="auto">
          <a:xfrm>
            <a:off x="2154238" y="20224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763" name="Oval 19"/>
          <p:cNvSpPr>
            <a:spLocks noChangeArrowheads="1"/>
          </p:cNvSpPr>
          <p:nvPr/>
        </p:nvSpPr>
        <p:spPr bwMode="auto">
          <a:xfrm>
            <a:off x="1830388" y="19129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764" name="Oval 20"/>
          <p:cNvSpPr>
            <a:spLocks noChangeArrowheads="1"/>
          </p:cNvSpPr>
          <p:nvPr/>
        </p:nvSpPr>
        <p:spPr bwMode="auto">
          <a:xfrm>
            <a:off x="2286000" y="1905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765" name="Oval 21"/>
          <p:cNvSpPr>
            <a:spLocks noChangeArrowheads="1"/>
          </p:cNvSpPr>
          <p:nvPr/>
        </p:nvSpPr>
        <p:spPr bwMode="auto">
          <a:xfrm>
            <a:off x="2828925" y="1676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766" name="Oval 22"/>
          <p:cNvSpPr>
            <a:spLocks noChangeArrowheads="1"/>
          </p:cNvSpPr>
          <p:nvPr/>
        </p:nvSpPr>
        <p:spPr bwMode="auto">
          <a:xfrm>
            <a:off x="2025650" y="19462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767" name="Oval 23"/>
          <p:cNvSpPr>
            <a:spLocks noChangeArrowheads="1"/>
          </p:cNvSpPr>
          <p:nvPr/>
        </p:nvSpPr>
        <p:spPr bwMode="auto">
          <a:xfrm>
            <a:off x="2286000" y="1752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768" name="Oval 24"/>
          <p:cNvSpPr>
            <a:spLocks noChangeArrowheads="1"/>
          </p:cNvSpPr>
          <p:nvPr/>
        </p:nvSpPr>
        <p:spPr bwMode="auto">
          <a:xfrm>
            <a:off x="2405063" y="17653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769" name="Oval 25"/>
          <p:cNvSpPr>
            <a:spLocks noChangeArrowheads="1"/>
          </p:cNvSpPr>
          <p:nvPr/>
        </p:nvSpPr>
        <p:spPr bwMode="auto">
          <a:xfrm>
            <a:off x="2968625" y="15113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770" name="Oval 26"/>
          <p:cNvSpPr>
            <a:spLocks noChangeArrowheads="1"/>
          </p:cNvSpPr>
          <p:nvPr/>
        </p:nvSpPr>
        <p:spPr bwMode="auto">
          <a:xfrm>
            <a:off x="1962150" y="11398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771" name="Oval 27"/>
          <p:cNvSpPr>
            <a:spLocks noChangeArrowheads="1"/>
          </p:cNvSpPr>
          <p:nvPr/>
        </p:nvSpPr>
        <p:spPr bwMode="auto">
          <a:xfrm>
            <a:off x="1990725" y="10033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772" name="Oval 28"/>
          <p:cNvSpPr>
            <a:spLocks noChangeArrowheads="1"/>
          </p:cNvSpPr>
          <p:nvPr/>
        </p:nvSpPr>
        <p:spPr bwMode="auto">
          <a:xfrm>
            <a:off x="1924050" y="16970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773" name="Oval 29"/>
          <p:cNvSpPr>
            <a:spLocks noChangeArrowheads="1"/>
          </p:cNvSpPr>
          <p:nvPr/>
        </p:nvSpPr>
        <p:spPr bwMode="auto">
          <a:xfrm>
            <a:off x="1928813" y="13636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774" name="Oval 30"/>
          <p:cNvSpPr>
            <a:spLocks noChangeArrowheads="1"/>
          </p:cNvSpPr>
          <p:nvPr/>
        </p:nvSpPr>
        <p:spPr bwMode="auto">
          <a:xfrm>
            <a:off x="3398838" y="41322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775" name="Oval 31"/>
          <p:cNvSpPr>
            <a:spLocks noChangeArrowheads="1"/>
          </p:cNvSpPr>
          <p:nvPr/>
        </p:nvSpPr>
        <p:spPr bwMode="auto">
          <a:xfrm>
            <a:off x="3124200" y="3200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776" name="Oval 32"/>
          <p:cNvSpPr>
            <a:spLocks noChangeArrowheads="1"/>
          </p:cNvSpPr>
          <p:nvPr/>
        </p:nvSpPr>
        <p:spPr bwMode="auto">
          <a:xfrm>
            <a:off x="2971800" y="3962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777" name="Oval 33"/>
          <p:cNvSpPr>
            <a:spLocks noChangeArrowheads="1"/>
          </p:cNvSpPr>
          <p:nvPr/>
        </p:nvSpPr>
        <p:spPr bwMode="auto">
          <a:xfrm>
            <a:off x="2781300" y="34766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778" name="Oval 34"/>
          <p:cNvSpPr>
            <a:spLocks noChangeArrowheads="1"/>
          </p:cNvSpPr>
          <p:nvPr/>
        </p:nvSpPr>
        <p:spPr bwMode="auto">
          <a:xfrm>
            <a:off x="2895600" y="3505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779" name="Oval 35"/>
          <p:cNvSpPr>
            <a:spLocks noChangeArrowheads="1"/>
          </p:cNvSpPr>
          <p:nvPr/>
        </p:nvSpPr>
        <p:spPr bwMode="auto">
          <a:xfrm>
            <a:off x="3276600" y="3886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780" name="Oval 36"/>
          <p:cNvSpPr>
            <a:spLocks noChangeArrowheads="1"/>
          </p:cNvSpPr>
          <p:nvPr/>
        </p:nvSpPr>
        <p:spPr bwMode="auto">
          <a:xfrm>
            <a:off x="2667000" y="35512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781" name="Oval 37"/>
          <p:cNvSpPr>
            <a:spLocks noChangeArrowheads="1"/>
          </p:cNvSpPr>
          <p:nvPr/>
        </p:nvSpPr>
        <p:spPr bwMode="auto">
          <a:xfrm>
            <a:off x="3100388" y="34036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782" name="Oval 38"/>
          <p:cNvSpPr>
            <a:spLocks noChangeArrowheads="1"/>
          </p:cNvSpPr>
          <p:nvPr/>
        </p:nvSpPr>
        <p:spPr bwMode="auto">
          <a:xfrm>
            <a:off x="3181350" y="42227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783" name="Oval 39"/>
          <p:cNvSpPr>
            <a:spLocks noChangeArrowheads="1"/>
          </p:cNvSpPr>
          <p:nvPr/>
        </p:nvSpPr>
        <p:spPr bwMode="auto">
          <a:xfrm>
            <a:off x="3048000" y="4495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784" name="Oval 40"/>
          <p:cNvSpPr>
            <a:spLocks noChangeArrowheads="1"/>
          </p:cNvSpPr>
          <p:nvPr/>
        </p:nvSpPr>
        <p:spPr bwMode="auto">
          <a:xfrm>
            <a:off x="2978150" y="37465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785" name="Oval 41"/>
          <p:cNvSpPr>
            <a:spLocks noChangeArrowheads="1"/>
          </p:cNvSpPr>
          <p:nvPr/>
        </p:nvSpPr>
        <p:spPr bwMode="auto">
          <a:xfrm>
            <a:off x="2554288" y="30003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786" name="Oval 42"/>
          <p:cNvSpPr>
            <a:spLocks noChangeArrowheads="1"/>
          </p:cNvSpPr>
          <p:nvPr/>
        </p:nvSpPr>
        <p:spPr bwMode="auto">
          <a:xfrm>
            <a:off x="3124200" y="3505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787" name="Oval 43"/>
          <p:cNvSpPr>
            <a:spLocks noChangeArrowheads="1"/>
          </p:cNvSpPr>
          <p:nvPr/>
        </p:nvSpPr>
        <p:spPr bwMode="auto">
          <a:xfrm>
            <a:off x="2824163" y="34115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788" name="Oval 44"/>
          <p:cNvSpPr>
            <a:spLocks noChangeArrowheads="1"/>
          </p:cNvSpPr>
          <p:nvPr/>
        </p:nvSpPr>
        <p:spPr bwMode="auto">
          <a:xfrm>
            <a:off x="2751138" y="32178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671789" name="Oval 45"/>
          <p:cNvSpPr>
            <a:spLocks noChangeArrowheads="1"/>
          </p:cNvSpPr>
          <p:nvPr/>
        </p:nvSpPr>
        <p:spPr bwMode="auto">
          <a:xfrm>
            <a:off x="2971800" y="3276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790" name="Oval 46"/>
          <p:cNvSpPr>
            <a:spLocks noChangeArrowheads="1"/>
          </p:cNvSpPr>
          <p:nvPr/>
        </p:nvSpPr>
        <p:spPr bwMode="auto">
          <a:xfrm>
            <a:off x="2971800" y="3581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791" name="Oval 47"/>
          <p:cNvSpPr>
            <a:spLocks noChangeArrowheads="1"/>
          </p:cNvSpPr>
          <p:nvPr/>
        </p:nvSpPr>
        <p:spPr bwMode="auto">
          <a:xfrm>
            <a:off x="2836863" y="32813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792" name="Oval 48"/>
          <p:cNvSpPr>
            <a:spLocks noChangeArrowheads="1"/>
          </p:cNvSpPr>
          <p:nvPr/>
        </p:nvSpPr>
        <p:spPr bwMode="auto">
          <a:xfrm>
            <a:off x="2895600" y="3124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793" name="Oval 49"/>
          <p:cNvSpPr>
            <a:spLocks noChangeArrowheads="1"/>
          </p:cNvSpPr>
          <p:nvPr/>
        </p:nvSpPr>
        <p:spPr bwMode="auto">
          <a:xfrm>
            <a:off x="3429000" y="3733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794" name="Oval 50"/>
          <p:cNvSpPr>
            <a:spLocks noChangeArrowheads="1"/>
          </p:cNvSpPr>
          <p:nvPr/>
        </p:nvSpPr>
        <p:spPr bwMode="auto">
          <a:xfrm>
            <a:off x="3200400" y="3657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795" name="Oval 51"/>
          <p:cNvSpPr>
            <a:spLocks noChangeArrowheads="1"/>
          </p:cNvSpPr>
          <p:nvPr/>
        </p:nvSpPr>
        <p:spPr bwMode="auto">
          <a:xfrm>
            <a:off x="3200400" y="3505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796" name="Oval 52"/>
          <p:cNvSpPr>
            <a:spLocks noChangeArrowheads="1"/>
          </p:cNvSpPr>
          <p:nvPr/>
        </p:nvSpPr>
        <p:spPr bwMode="auto">
          <a:xfrm>
            <a:off x="3117850" y="37877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797" name="Oval 53"/>
          <p:cNvSpPr>
            <a:spLocks noChangeArrowheads="1"/>
          </p:cNvSpPr>
          <p:nvPr/>
        </p:nvSpPr>
        <p:spPr bwMode="auto">
          <a:xfrm>
            <a:off x="3505200" y="3530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798" name="Oval 54"/>
          <p:cNvSpPr>
            <a:spLocks noChangeArrowheads="1"/>
          </p:cNvSpPr>
          <p:nvPr/>
        </p:nvSpPr>
        <p:spPr bwMode="auto">
          <a:xfrm>
            <a:off x="3200400" y="3276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799" name="Oval 55"/>
          <p:cNvSpPr>
            <a:spLocks noChangeArrowheads="1"/>
          </p:cNvSpPr>
          <p:nvPr/>
        </p:nvSpPr>
        <p:spPr bwMode="auto">
          <a:xfrm>
            <a:off x="3111500" y="40814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800" name="Oval 56"/>
          <p:cNvSpPr>
            <a:spLocks noChangeArrowheads="1"/>
          </p:cNvSpPr>
          <p:nvPr/>
        </p:nvSpPr>
        <p:spPr bwMode="auto">
          <a:xfrm>
            <a:off x="3021013" y="40671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801" name="Oval 57"/>
          <p:cNvSpPr>
            <a:spLocks noChangeArrowheads="1"/>
          </p:cNvSpPr>
          <p:nvPr/>
        </p:nvSpPr>
        <p:spPr bwMode="auto">
          <a:xfrm>
            <a:off x="3432175" y="39719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802" name="Oval 58"/>
          <p:cNvSpPr>
            <a:spLocks noChangeArrowheads="1"/>
          </p:cNvSpPr>
          <p:nvPr/>
        </p:nvSpPr>
        <p:spPr bwMode="auto">
          <a:xfrm>
            <a:off x="3194050" y="4572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803" name="Oval 59"/>
          <p:cNvSpPr>
            <a:spLocks noChangeArrowheads="1"/>
          </p:cNvSpPr>
          <p:nvPr/>
        </p:nvSpPr>
        <p:spPr bwMode="auto">
          <a:xfrm>
            <a:off x="3352800" y="3429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804" name="Oval 60"/>
          <p:cNvSpPr>
            <a:spLocks noChangeArrowheads="1"/>
          </p:cNvSpPr>
          <p:nvPr/>
        </p:nvSpPr>
        <p:spPr bwMode="auto">
          <a:xfrm>
            <a:off x="3001963" y="33686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805" name="Oval 61"/>
          <p:cNvSpPr>
            <a:spLocks noChangeArrowheads="1"/>
          </p:cNvSpPr>
          <p:nvPr/>
        </p:nvSpPr>
        <p:spPr bwMode="auto">
          <a:xfrm>
            <a:off x="3086100" y="42545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806" name="Oval 62"/>
          <p:cNvSpPr>
            <a:spLocks noChangeArrowheads="1"/>
          </p:cNvSpPr>
          <p:nvPr/>
        </p:nvSpPr>
        <p:spPr bwMode="auto">
          <a:xfrm>
            <a:off x="2978150" y="4191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807" name="Oval 63"/>
          <p:cNvSpPr>
            <a:spLocks noChangeArrowheads="1"/>
          </p:cNvSpPr>
          <p:nvPr/>
        </p:nvSpPr>
        <p:spPr bwMode="auto">
          <a:xfrm>
            <a:off x="2932113" y="39830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808" name="Oval 64"/>
          <p:cNvSpPr>
            <a:spLocks noChangeArrowheads="1"/>
          </p:cNvSpPr>
          <p:nvPr/>
        </p:nvSpPr>
        <p:spPr bwMode="auto">
          <a:xfrm>
            <a:off x="2901950" y="42560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809" name="Oval 65"/>
          <p:cNvSpPr>
            <a:spLocks noChangeArrowheads="1"/>
          </p:cNvSpPr>
          <p:nvPr/>
        </p:nvSpPr>
        <p:spPr bwMode="auto">
          <a:xfrm>
            <a:off x="2971800" y="4343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810" name="Oval 66"/>
          <p:cNvSpPr>
            <a:spLocks noChangeArrowheads="1"/>
          </p:cNvSpPr>
          <p:nvPr/>
        </p:nvSpPr>
        <p:spPr bwMode="auto">
          <a:xfrm>
            <a:off x="2832100" y="40814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811" name="Oval 67"/>
          <p:cNvSpPr>
            <a:spLocks noChangeArrowheads="1"/>
          </p:cNvSpPr>
          <p:nvPr/>
        </p:nvSpPr>
        <p:spPr bwMode="auto">
          <a:xfrm>
            <a:off x="2743200" y="3810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812" name="Oval 68"/>
          <p:cNvSpPr>
            <a:spLocks noChangeArrowheads="1"/>
          </p:cNvSpPr>
          <p:nvPr/>
        </p:nvSpPr>
        <p:spPr bwMode="auto">
          <a:xfrm>
            <a:off x="2895600" y="5029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813" name="Oval 69"/>
          <p:cNvSpPr>
            <a:spLocks noChangeArrowheads="1"/>
          </p:cNvSpPr>
          <p:nvPr/>
        </p:nvSpPr>
        <p:spPr bwMode="auto">
          <a:xfrm>
            <a:off x="3200400" y="5257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814" name="Oval 70"/>
          <p:cNvSpPr>
            <a:spLocks noChangeArrowheads="1"/>
          </p:cNvSpPr>
          <p:nvPr/>
        </p:nvSpPr>
        <p:spPr bwMode="auto">
          <a:xfrm>
            <a:off x="3200400" y="5334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815" name="Oval 71"/>
          <p:cNvSpPr>
            <a:spLocks noChangeArrowheads="1"/>
          </p:cNvSpPr>
          <p:nvPr/>
        </p:nvSpPr>
        <p:spPr bwMode="auto">
          <a:xfrm>
            <a:off x="4191000" y="4724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816" name="Oval 72"/>
          <p:cNvSpPr>
            <a:spLocks noChangeArrowheads="1"/>
          </p:cNvSpPr>
          <p:nvPr/>
        </p:nvSpPr>
        <p:spPr bwMode="auto">
          <a:xfrm>
            <a:off x="4267200" y="4953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817" name="Oval 73"/>
          <p:cNvSpPr>
            <a:spLocks noChangeArrowheads="1"/>
          </p:cNvSpPr>
          <p:nvPr/>
        </p:nvSpPr>
        <p:spPr bwMode="auto">
          <a:xfrm>
            <a:off x="2911475" y="36925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818" name="Oval 74"/>
          <p:cNvSpPr>
            <a:spLocks noChangeArrowheads="1"/>
          </p:cNvSpPr>
          <p:nvPr/>
        </p:nvSpPr>
        <p:spPr bwMode="auto">
          <a:xfrm>
            <a:off x="2794000" y="3581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819" name="Oval 75"/>
          <p:cNvSpPr>
            <a:spLocks noChangeArrowheads="1"/>
          </p:cNvSpPr>
          <p:nvPr/>
        </p:nvSpPr>
        <p:spPr bwMode="auto">
          <a:xfrm>
            <a:off x="2613025" y="36972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820" name="Oval 76"/>
          <p:cNvSpPr>
            <a:spLocks noChangeArrowheads="1"/>
          </p:cNvSpPr>
          <p:nvPr/>
        </p:nvSpPr>
        <p:spPr bwMode="auto">
          <a:xfrm>
            <a:off x="2746375" y="37004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821" name="Oval 77"/>
          <p:cNvSpPr>
            <a:spLocks noChangeArrowheads="1"/>
          </p:cNvSpPr>
          <p:nvPr/>
        </p:nvSpPr>
        <p:spPr bwMode="auto">
          <a:xfrm>
            <a:off x="2743200" y="3886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822" name="Oval 78"/>
          <p:cNvSpPr>
            <a:spLocks noChangeArrowheads="1"/>
          </p:cNvSpPr>
          <p:nvPr/>
        </p:nvSpPr>
        <p:spPr bwMode="auto">
          <a:xfrm>
            <a:off x="2720975" y="38989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823" name="Oval 79"/>
          <p:cNvSpPr>
            <a:spLocks noChangeArrowheads="1"/>
          </p:cNvSpPr>
          <p:nvPr/>
        </p:nvSpPr>
        <p:spPr bwMode="auto">
          <a:xfrm>
            <a:off x="2532063" y="34718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824" name="Oval 80"/>
          <p:cNvSpPr>
            <a:spLocks noChangeArrowheads="1"/>
          </p:cNvSpPr>
          <p:nvPr/>
        </p:nvSpPr>
        <p:spPr bwMode="auto">
          <a:xfrm>
            <a:off x="2659063" y="38179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825" name="Oval 81"/>
          <p:cNvSpPr>
            <a:spLocks noChangeArrowheads="1"/>
          </p:cNvSpPr>
          <p:nvPr/>
        </p:nvSpPr>
        <p:spPr bwMode="auto">
          <a:xfrm>
            <a:off x="2819400" y="38052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826" name="Oval 82"/>
          <p:cNvSpPr>
            <a:spLocks noChangeArrowheads="1"/>
          </p:cNvSpPr>
          <p:nvPr/>
        </p:nvSpPr>
        <p:spPr bwMode="auto">
          <a:xfrm>
            <a:off x="2979738" y="38830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827" name="Oval 83"/>
          <p:cNvSpPr>
            <a:spLocks noChangeArrowheads="1"/>
          </p:cNvSpPr>
          <p:nvPr/>
        </p:nvSpPr>
        <p:spPr bwMode="auto">
          <a:xfrm>
            <a:off x="2609850" y="31623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828" name="Oval 84"/>
          <p:cNvSpPr>
            <a:spLocks noChangeArrowheads="1"/>
          </p:cNvSpPr>
          <p:nvPr/>
        </p:nvSpPr>
        <p:spPr bwMode="auto">
          <a:xfrm>
            <a:off x="2557463" y="33448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829" name="Oval 85"/>
          <p:cNvSpPr>
            <a:spLocks noChangeArrowheads="1"/>
          </p:cNvSpPr>
          <p:nvPr/>
        </p:nvSpPr>
        <p:spPr bwMode="auto">
          <a:xfrm>
            <a:off x="2667000" y="3276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830" name="Oval 86"/>
          <p:cNvSpPr>
            <a:spLocks noChangeArrowheads="1"/>
          </p:cNvSpPr>
          <p:nvPr/>
        </p:nvSpPr>
        <p:spPr bwMode="auto">
          <a:xfrm>
            <a:off x="2824163" y="30480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831" name="Oval 87"/>
          <p:cNvSpPr>
            <a:spLocks noChangeArrowheads="1"/>
          </p:cNvSpPr>
          <p:nvPr/>
        </p:nvSpPr>
        <p:spPr bwMode="auto">
          <a:xfrm>
            <a:off x="2708275" y="30321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832" name="Oval 88"/>
          <p:cNvSpPr>
            <a:spLocks noChangeArrowheads="1"/>
          </p:cNvSpPr>
          <p:nvPr/>
        </p:nvSpPr>
        <p:spPr bwMode="auto">
          <a:xfrm>
            <a:off x="2601913" y="30749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833" name="Oval 89"/>
          <p:cNvSpPr>
            <a:spLocks noChangeArrowheads="1"/>
          </p:cNvSpPr>
          <p:nvPr/>
        </p:nvSpPr>
        <p:spPr bwMode="auto">
          <a:xfrm>
            <a:off x="2641600" y="3429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834" name="Oval 90"/>
          <p:cNvSpPr>
            <a:spLocks noChangeArrowheads="1"/>
          </p:cNvSpPr>
          <p:nvPr/>
        </p:nvSpPr>
        <p:spPr bwMode="auto">
          <a:xfrm>
            <a:off x="2590800" y="3276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835" name="Oval 91"/>
          <p:cNvSpPr>
            <a:spLocks noChangeArrowheads="1"/>
          </p:cNvSpPr>
          <p:nvPr/>
        </p:nvSpPr>
        <p:spPr bwMode="auto">
          <a:xfrm>
            <a:off x="2667000" y="3048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836" name="Oval 92"/>
          <p:cNvSpPr>
            <a:spLocks noChangeArrowheads="1"/>
          </p:cNvSpPr>
          <p:nvPr/>
        </p:nvSpPr>
        <p:spPr bwMode="auto">
          <a:xfrm>
            <a:off x="2895600" y="2971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837" name="Oval 93"/>
          <p:cNvSpPr>
            <a:spLocks noChangeArrowheads="1"/>
          </p:cNvSpPr>
          <p:nvPr/>
        </p:nvSpPr>
        <p:spPr bwMode="auto">
          <a:xfrm>
            <a:off x="2981325" y="3048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838" name="Oval 94"/>
          <p:cNvSpPr>
            <a:spLocks noChangeArrowheads="1"/>
          </p:cNvSpPr>
          <p:nvPr/>
        </p:nvSpPr>
        <p:spPr bwMode="auto">
          <a:xfrm>
            <a:off x="3048000" y="3124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839" name="Oval 95"/>
          <p:cNvSpPr>
            <a:spLocks noChangeArrowheads="1"/>
          </p:cNvSpPr>
          <p:nvPr/>
        </p:nvSpPr>
        <p:spPr bwMode="auto">
          <a:xfrm>
            <a:off x="2816225" y="29241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840" name="Oval 96"/>
          <p:cNvSpPr>
            <a:spLocks noChangeArrowheads="1"/>
          </p:cNvSpPr>
          <p:nvPr/>
        </p:nvSpPr>
        <p:spPr bwMode="auto">
          <a:xfrm>
            <a:off x="2474913" y="29797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841" name="Oval 97"/>
          <p:cNvSpPr>
            <a:spLocks noChangeArrowheads="1"/>
          </p:cNvSpPr>
          <p:nvPr/>
        </p:nvSpPr>
        <p:spPr bwMode="auto">
          <a:xfrm>
            <a:off x="2276475" y="26828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842" name="Oval 98"/>
          <p:cNvSpPr>
            <a:spLocks noChangeArrowheads="1"/>
          </p:cNvSpPr>
          <p:nvPr/>
        </p:nvSpPr>
        <p:spPr bwMode="auto">
          <a:xfrm>
            <a:off x="2322513" y="27940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843" name="Oval 99"/>
          <p:cNvSpPr>
            <a:spLocks noChangeArrowheads="1"/>
          </p:cNvSpPr>
          <p:nvPr/>
        </p:nvSpPr>
        <p:spPr bwMode="auto">
          <a:xfrm>
            <a:off x="2381250" y="27225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844" name="Oval 100"/>
          <p:cNvSpPr>
            <a:spLocks noChangeArrowheads="1"/>
          </p:cNvSpPr>
          <p:nvPr/>
        </p:nvSpPr>
        <p:spPr bwMode="auto">
          <a:xfrm>
            <a:off x="2009775" y="25019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845" name="Oval 101"/>
          <p:cNvSpPr>
            <a:spLocks noChangeArrowheads="1"/>
          </p:cNvSpPr>
          <p:nvPr/>
        </p:nvSpPr>
        <p:spPr bwMode="auto">
          <a:xfrm>
            <a:off x="1982788" y="22891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846" name="Oval 102"/>
          <p:cNvSpPr>
            <a:spLocks noChangeArrowheads="1"/>
          </p:cNvSpPr>
          <p:nvPr/>
        </p:nvSpPr>
        <p:spPr bwMode="auto">
          <a:xfrm>
            <a:off x="2041525" y="22701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847" name="Oval 103"/>
          <p:cNvSpPr>
            <a:spLocks noChangeArrowheads="1"/>
          </p:cNvSpPr>
          <p:nvPr/>
        </p:nvSpPr>
        <p:spPr bwMode="auto">
          <a:xfrm>
            <a:off x="1963738" y="24780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848" name="Oval 104"/>
          <p:cNvSpPr>
            <a:spLocks noChangeArrowheads="1"/>
          </p:cNvSpPr>
          <p:nvPr/>
        </p:nvSpPr>
        <p:spPr bwMode="auto">
          <a:xfrm>
            <a:off x="2089150" y="25781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849" name="Oval 105"/>
          <p:cNvSpPr>
            <a:spLocks noChangeArrowheads="1"/>
          </p:cNvSpPr>
          <p:nvPr/>
        </p:nvSpPr>
        <p:spPr bwMode="auto">
          <a:xfrm>
            <a:off x="2078038" y="21621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850" name="Oval 106"/>
          <p:cNvSpPr>
            <a:spLocks noChangeArrowheads="1"/>
          </p:cNvSpPr>
          <p:nvPr/>
        </p:nvSpPr>
        <p:spPr bwMode="auto">
          <a:xfrm>
            <a:off x="2109788" y="25860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851" name="Oval 107"/>
          <p:cNvSpPr>
            <a:spLocks noChangeArrowheads="1"/>
          </p:cNvSpPr>
          <p:nvPr/>
        </p:nvSpPr>
        <p:spPr bwMode="auto">
          <a:xfrm>
            <a:off x="2171700" y="26511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852" name="Oval 108"/>
          <p:cNvSpPr>
            <a:spLocks noChangeArrowheads="1"/>
          </p:cNvSpPr>
          <p:nvPr/>
        </p:nvSpPr>
        <p:spPr bwMode="auto">
          <a:xfrm>
            <a:off x="2120900" y="22383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853" name="Oval 109"/>
          <p:cNvSpPr>
            <a:spLocks noChangeArrowheads="1"/>
          </p:cNvSpPr>
          <p:nvPr/>
        </p:nvSpPr>
        <p:spPr bwMode="auto">
          <a:xfrm>
            <a:off x="1931988" y="21685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854" name="Oval 110"/>
          <p:cNvSpPr>
            <a:spLocks noChangeArrowheads="1"/>
          </p:cNvSpPr>
          <p:nvPr/>
        </p:nvSpPr>
        <p:spPr bwMode="auto">
          <a:xfrm>
            <a:off x="2225675" y="2590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855" name="Oval 111"/>
          <p:cNvSpPr>
            <a:spLocks noChangeArrowheads="1"/>
          </p:cNvSpPr>
          <p:nvPr/>
        </p:nvSpPr>
        <p:spPr bwMode="auto">
          <a:xfrm>
            <a:off x="2089150" y="23050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856" name="Oval 112"/>
          <p:cNvSpPr>
            <a:spLocks noChangeArrowheads="1"/>
          </p:cNvSpPr>
          <p:nvPr/>
        </p:nvSpPr>
        <p:spPr bwMode="auto">
          <a:xfrm>
            <a:off x="2097088" y="24384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857" name="Oval 113"/>
          <p:cNvSpPr>
            <a:spLocks noChangeArrowheads="1"/>
          </p:cNvSpPr>
          <p:nvPr/>
        </p:nvSpPr>
        <p:spPr bwMode="auto">
          <a:xfrm>
            <a:off x="2286000" y="2514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858" name="Oval 114"/>
          <p:cNvSpPr>
            <a:spLocks noChangeArrowheads="1"/>
          </p:cNvSpPr>
          <p:nvPr/>
        </p:nvSpPr>
        <p:spPr bwMode="auto">
          <a:xfrm>
            <a:off x="1800225" y="20224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859" name="Oval 115"/>
          <p:cNvSpPr>
            <a:spLocks noChangeArrowheads="1"/>
          </p:cNvSpPr>
          <p:nvPr/>
        </p:nvSpPr>
        <p:spPr bwMode="auto">
          <a:xfrm>
            <a:off x="2033588" y="20653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860" name="Oval 116"/>
          <p:cNvSpPr>
            <a:spLocks noChangeArrowheads="1"/>
          </p:cNvSpPr>
          <p:nvPr/>
        </p:nvSpPr>
        <p:spPr bwMode="auto">
          <a:xfrm>
            <a:off x="1816100" y="21717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861" name="Oval 117"/>
          <p:cNvSpPr>
            <a:spLocks noChangeArrowheads="1"/>
          </p:cNvSpPr>
          <p:nvPr/>
        </p:nvSpPr>
        <p:spPr bwMode="auto">
          <a:xfrm>
            <a:off x="1962150" y="2362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862" name="Oval 118"/>
          <p:cNvSpPr>
            <a:spLocks noChangeArrowheads="1"/>
          </p:cNvSpPr>
          <p:nvPr/>
        </p:nvSpPr>
        <p:spPr bwMode="auto">
          <a:xfrm>
            <a:off x="1990725" y="17700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863" name="Oval 119"/>
          <p:cNvSpPr>
            <a:spLocks noChangeArrowheads="1"/>
          </p:cNvSpPr>
          <p:nvPr/>
        </p:nvSpPr>
        <p:spPr bwMode="auto">
          <a:xfrm>
            <a:off x="1824038" y="15843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864" name="Oval 120"/>
          <p:cNvSpPr>
            <a:spLocks noChangeArrowheads="1"/>
          </p:cNvSpPr>
          <p:nvPr/>
        </p:nvSpPr>
        <p:spPr bwMode="auto">
          <a:xfrm>
            <a:off x="2000250" y="14763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865" name="Oval 121"/>
          <p:cNvSpPr>
            <a:spLocks noChangeArrowheads="1"/>
          </p:cNvSpPr>
          <p:nvPr/>
        </p:nvSpPr>
        <p:spPr bwMode="auto">
          <a:xfrm>
            <a:off x="2062163" y="16922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866" name="Oval 122"/>
          <p:cNvSpPr>
            <a:spLocks noChangeArrowheads="1"/>
          </p:cNvSpPr>
          <p:nvPr/>
        </p:nvSpPr>
        <p:spPr bwMode="auto">
          <a:xfrm>
            <a:off x="2111375" y="17986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867" name="Oval 123"/>
          <p:cNvSpPr>
            <a:spLocks noChangeArrowheads="1"/>
          </p:cNvSpPr>
          <p:nvPr/>
        </p:nvSpPr>
        <p:spPr bwMode="auto">
          <a:xfrm>
            <a:off x="2522538" y="16970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868" name="Oval 124"/>
          <p:cNvSpPr>
            <a:spLocks noChangeArrowheads="1"/>
          </p:cNvSpPr>
          <p:nvPr/>
        </p:nvSpPr>
        <p:spPr bwMode="auto">
          <a:xfrm>
            <a:off x="1941513" y="19510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869" name="Oval 125"/>
          <p:cNvSpPr>
            <a:spLocks noChangeArrowheads="1"/>
          </p:cNvSpPr>
          <p:nvPr/>
        </p:nvSpPr>
        <p:spPr bwMode="auto">
          <a:xfrm>
            <a:off x="1803400" y="18224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870" name="Oval 126"/>
          <p:cNvSpPr>
            <a:spLocks noChangeArrowheads="1"/>
          </p:cNvSpPr>
          <p:nvPr/>
        </p:nvSpPr>
        <p:spPr bwMode="auto">
          <a:xfrm>
            <a:off x="2219325" y="16414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871" name="Oval 127"/>
          <p:cNvSpPr>
            <a:spLocks noChangeArrowheads="1"/>
          </p:cNvSpPr>
          <p:nvPr/>
        </p:nvSpPr>
        <p:spPr bwMode="auto">
          <a:xfrm>
            <a:off x="1897063" y="20462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872" name="Oval 128"/>
          <p:cNvSpPr>
            <a:spLocks noChangeArrowheads="1"/>
          </p:cNvSpPr>
          <p:nvPr/>
        </p:nvSpPr>
        <p:spPr bwMode="auto">
          <a:xfrm>
            <a:off x="2665413" y="19002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873" name="Oval 129"/>
          <p:cNvSpPr>
            <a:spLocks noChangeArrowheads="1"/>
          </p:cNvSpPr>
          <p:nvPr/>
        </p:nvSpPr>
        <p:spPr bwMode="auto">
          <a:xfrm>
            <a:off x="2601913" y="18161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874" name="Oval 130"/>
          <p:cNvSpPr>
            <a:spLocks noChangeArrowheads="1"/>
          </p:cNvSpPr>
          <p:nvPr/>
        </p:nvSpPr>
        <p:spPr bwMode="auto">
          <a:xfrm>
            <a:off x="2181225" y="21129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875" name="Oval 131"/>
          <p:cNvSpPr>
            <a:spLocks noChangeArrowheads="1"/>
          </p:cNvSpPr>
          <p:nvPr/>
        </p:nvSpPr>
        <p:spPr bwMode="auto">
          <a:xfrm>
            <a:off x="2293938" y="20605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876" name="Oval 132"/>
          <p:cNvSpPr>
            <a:spLocks noChangeArrowheads="1"/>
          </p:cNvSpPr>
          <p:nvPr/>
        </p:nvSpPr>
        <p:spPr bwMode="auto">
          <a:xfrm>
            <a:off x="2074863" y="9826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877" name="Oval 133"/>
          <p:cNvSpPr>
            <a:spLocks noChangeArrowheads="1"/>
          </p:cNvSpPr>
          <p:nvPr/>
        </p:nvSpPr>
        <p:spPr bwMode="auto">
          <a:xfrm>
            <a:off x="1965325" y="8699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878" name="Oval 134"/>
          <p:cNvSpPr>
            <a:spLocks noChangeArrowheads="1"/>
          </p:cNvSpPr>
          <p:nvPr/>
        </p:nvSpPr>
        <p:spPr bwMode="auto">
          <a:xfrm>
            <a:off x="2438400" y="1295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879" name="Oval 135"/>
          <p:cNvSpPr>
            <a:spLocks noChangeArrowheads="1"/>
          </p:cNvSpPr>
          <p:nvPr/>
        </p:nvSpPr>
        <p:spPr bwMode="auto">
          <a:xfrm>
            <a:off x="2074863" y="13763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880" name="Oval 136"/>
          <p:cNvSpPr>
            <a:spLocks noChangeArrowheads="1"/>
          </p:cNvSpPr>
          <p:nvPr/>
        </p:nvSpPr>
        <p:spPr bwMode="auto">
          <a:xfrm>
            <a:off x="2209800" y="1447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881" name="Oval 137"/>
          <p:cNvSpPr>
            <a:spLocks noChangeArrowheads="1"/>
          </p:cNvSpPr>
          <p:nvPr/>
        </p:nvSpPr>
        <p:spPr bwMode="auto">
          <a:xfrm>
            <a:off x="2971800" y="762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882" name="Oval 138"/>
          <p:cNvSpPr>
            <a:spLocks noChangeArrowheads="1"/>
          </p:cNvSpPr>
          <p:nvPr/>
        </p:nvSpPr>
        <p:spPr bwMode="auto">
          <a:xfrm>
            <a:off x="1974850" y="12573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883" name="Oval 139"/>
          <p:cNvSpPr>
            <a:spLocks noChangeArrowheads="1"/>
          </p:cNvSpPr>
          <p:nvPr/>
        </p:nvSpPr>
        <p:spPr bwMode="auto">
          <a:xfrm>
            <a:off x="2095500" y="11239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884" name="Oval 140"/>
          <p:cNvSpPr>
            <a:spLocks noChangeArrowheads="1"/>
          </p:cNvSpPr>
          <p:nvPr/>
        </p:nvSpPr>
        <p:spPr bwMode="auto">
          <a:xfrm>
            <a:off x="2093913" y="15382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885" name="Oval 141"/>
          <p:cNvSpPr>
            <a:spLocks noChangeArrowheads="1"/>
          </p:cNvSpPr>
          <p:nvPr/>
        </p:nvSpPr>
        <p:spPr bwMode="auto">
          <a:xfrm>
            <a:off x="1797050" y="17145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886" name="Oval 142"/>
          <p:cNvSpPr>
            <a:spLocks noChangeArrowheads="1"/>
          </p:cNvSpPr>
          <p:nvPr/>
        </p:nvSpPr>
        <p:spPr bwMode="auto">
          <a:xfrm>
            <a:off x="1954213" y="18478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887" name="Oval 143"/>
          <p:cNvSpPr>
            <a:spLocks noChangeArrowheads="1"/>
          </p:cNvSpPr>
          <p:nvPr/>
        </p:nvSpPr>
        <p:spPr bwMode="auto">
          <a:xfrm>
            <a:off x="2514600" y="1524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888" name="Oval 144"/>
          <p:cNvSpPr>
            <a:spLocks noChangeArrowheads="1"/>
          </p:cNvSpPr>
          <p:nvPr/>
        </p:nvSpPr>
        <p:spPr bwMode="auto">
          <a:xfrm>
            <a:off x="2355850" y="15684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889" name="Oval 145"/>
          <p:cNvSpPr>
            <a:spLocks noChangeArrowheads="1"/>
          </p:cNvSpPr>
          <p:nvPr/>
        </p:nvSpPr>
        <p:spPr bwMode="auto">
          <a:xfrm>
            <a:off x="2160588" y="12461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890" name="Oval 146"/>
          <p:cNvSpPr>
            <a:spLocks noChangeArrowheads="1"/>
          </p:cNvSpPr>
          <p:nvPr/>
        </p:nvSpPr>
        <p:spPr bwMode="auto">
          <a:xfrm>
            <a:off x="2154238" y="19050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891" name="Oval 147"/>
          <p:cNvSpPr>
            <a:spLocks noChangeArrowheads="1"/>
          </p:cNvSpPr>
          <p:nvPr/>
        </p:nvSpPr>
        <p:spPr bwMode="auto">
          <a:xfrm>
            <a:off x="1912938" y="7381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892" name="Oval 148"/>
          <p:cNvSpPr>
            <a:spLocks noChangeArrowheads="1"/>
          </p:cNvSpPr>
          <p:nvPr/>
        </p:nvSpPr>
        <p:spPr bwMode="auto">
          <a:xfrm>
            <a:off x="3276600" y="1066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893" name="Oval 149"/>
          <p:cNvSpPr>
            <a:spLocks noChangeArrowheads="1"/>
          </p:cNvSpPr>
          <p:nvPr/>
        </p:nvSpPr>
        <p:spPr bwMode="auto">
          <a:xfrm>
            <a:off x="3581400" y="762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894" name="Oval 150"/>
          <p:cNvSpPr>
            <a:spLocks noChangeArrowheads="1"/>
          </p:cNvSpPr>
          <p:nvPr/>
        </p:nvSpPr>
        <p:spPr bwMode="auto">
          <a:xfrm>
            <a:off x="2667000" y="457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895" name="Oval 151"/>
          <p:cNvSpPr>
            <a:spLocks noChangeArrowheads="1"/>
          </p:cNvSpPr>
          <p:nvPr/>
        </p:nvSpPr>
        <p:spPr bwMode="auto">
          <a:xfrm>
            <a:off x="2959100" y="27130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896" name="Oval 152"/>
          <p:cNvSpPr>
            <a:spLocks noChangeArrowheads="1"/>
          </p:cNvSpPr>
          <p:nvPr/>
        </p:nvSpPr>
        <p:spPr bwMode="auto">
          <a:xfrm>
            <a:off x="2979738" y="28035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897" name="Oval 153"/>
          <p:cNvSpPr>
            <a:spLocks noChangeArrowheads="1"/>
          </p:cNvSpPr>
          <p:nvPr/>
        </p:nvSpPr>
        <p:spPr bwMode="auto">
          <a:xfrm>
            <a:off x="2832100" y="28479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898" name="Oval 154"/>
          <p:cNvSpPr>
            <a:spLocks noChangeArrowheads="1"/>
          </p:cNvSpPr>
          <p:nvPr/>
        </p:nvSpPr>
        <p:spPr bwMode="auto">
          <a:xfrm>
            <a:off x="2532063" y="19891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899" name="Oval 155"/>
          <p:cNvSpPr>
            <a:spLocks noChangeArrowheads="1"/>
          </p:cNvSpPr>
          <p:nvPr/>
        </p:nvSpPr>
        <p:spPr bwMode="auto">
          <a:xfrm>
            <a:off x="2554288" y="21399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900" name="Oval 156"/>
          <p:cNvSpPr>
            <a:spLocks noChangeArrowheads="1"/>
          </p:cNvSpPr>
          <p:nvPr/>
        </p:nvSpPr>
        <p:spPr bwMode="auto">
          <a:xfrm>
            <a:off x="3733800" y="5410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901" name="Oval 157"/>
          <p:cNvSpPr>
            <a:spLocks noChangeArrowheads="1"/>
          </p:cNvSpPr>
          <p:nvPr/>
        </p:nvSpPr>
        <p:spPr bwMode="auto">
          <a:xfrm>
            <a:off x="1884363" y="14684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902" name="Oval 158"/>
          <p:cNvSpPr>
            <a:spLocks noChangeArrowheads="1"/>
          </p:cNvSpPr>
          <p:nvPr/>
        </p:nvSpPr>
        <p:spPr bwMode="auto">
          <a:xfrm>
            <a:off x="715963" y="23907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903" name="Oval 159"/>
          <p:cNvSpPr>
            <a:spLocks noChangeArrowheads="1"/>
          </p:cNvSpPr>
          <p:nvPr/>
        </p:nvSpPr>
        <p:spPr bwMode="auto">
          <a:xfrm>
            <a:off x="1295400" y="914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904" name="Oval 160"/>
          <p:cNvSpPr>
            <a:spLocks noChangeArrowheads="1"/>
          </p:cNvSpPr>
          <p:nvPr/>
        </p:nvSpPr>
        <p:spPr bwMode="auto">
          <a:xfrm>
            <a:off x="1703388" y="18542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905" name="Oval 161"/>
          <p:cNvSpPr>
            <a:spLocks noChangeArrowheads="1"/>
          </p:cNvSpPr>
          <p:nvPr/>
        </p:nvSpPr>
        <p:spPr bwMode="auto">
          <a:xfrm>
            <a:off x="3378200" y="3581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906" name="Oval 162"/>
          <p:cNvSpPr>
            <a:spLocks noChangeArrowheads="1"/>
          </p:cNvSpPr>
          <p:nvPr/>
        </p:nvSpPr>
        <p:spPr bwMode="auto">
          <a:xfrm>
            <a:off x="2405063" y="28702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907" name="Oval 163"/>
          <p:cNvSpPr>
            <a:spLocks noChangeArrowheads="1"/>
          </p:cNvSpPr>
          <p:nvPr/>
        </p:nvSpPr>
        <p:spPr bwMode="auto">
          <a:xfrm>
            <a:off x="2490788" y="29210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908" name="Oval 164"/>
          <p:cNvSpPr>
            <a:spLocks noChangeArrowheads="1"/>
          </p:cNvSpPr>
          <p:nvPr/>
        </p:nvSpPr>
        <p:spPr bwMode="auto">
          <a:xfrm>
            <a:off x="2655888" y="33432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909" name="Oval 165"/>
          <p:cNvSpPr>
            <a:spLocks noChangeArrowheads="1"/>
          </p:cNvSpPr>
          <p:nvPr/>
        </p:nvSpPr>
        <p:spPr bwMode="auto">
          <a:xfrm>
            <a:off x="2892425" y="33655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910" name="Oval 166"/>
          <p:cNvSpPr>
            <a:spLocks noChangeArrowheads="1"/>
          </p:cNvSpPr>
          <p:nvPr/>
        </p:nvSpPr>
        <p:spPr bwMode="auto">
          <a:xfrm>
            <a:off x="3055938" y="52244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911" name="Oval 167"/>
          <p:cNvSpPr>
            <a:spLocks noChangeArrowheads="1"/>
          </p:cNvSpPr>
          <p:nvPr/>
        </p:nvSpPr>
        <p:spPr bwMode="auto">
          <a:xfrm>
            <a:off x="4999038" y="33528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912" name="Oval 168"/>
          <p:cNvSpPr>
            <a:spLocks noChangeArrowheads="1"/>
          </p:cNvSpPr>
          <p:nvPr/>
        </p:nvSpPr>
        <p:spPr bwMode="auto">
          <a:xfrm>
            <a:off x="4813300" y="33147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913" name="Oval 169"/>
          <p:cNvSpPr>
            <a:spLocks noChangeArrowheads="1"/>
          </p:cNvSpPr>
          <p:nvPr/>
        </p:nvSpPr>
        <p:spPr bwMode="auto">
          <a:xfrm>
            <a:off x="5334000" y="2971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914" name="Oval 170"/>
          <p:cNvSpPr>
            <a:spLocks noChangeArrowheads="1"/>
          </p:cNvSpPr>
          <p:nvPr/>
        </p:nvSpPr>
        <p:spPr bwMode="auto">
          <a:xfrm>
            <a:off x="6089650" y="10223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915" name="Oval 171"/>
          <p:cNvSpPr>
            <a:spLocks noChangeArrowheads="1"/>
          </p:cNvSpPr>
          <p:nvPr/>
        </p:nvSpPr>
        <p:spPr bwMode="auto">
          <a:xfrm>
            <a:off x="5149850" y="12636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916" name="Oval 172"/>
          <p:cNvSpPr>
            <a:spLocks noChangeArrowheads="1"/>
          </p:cNvSpPr>
          <p:nvPr/>
        </p:nvSpPr>
        <p:spPr bwMode="auto">
          <a:xfrm>
            <a:off x="5435600" y="3327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917" name="Oval 173"/>
          <p:cNvSpPr>
            <a:spLocks noChangeArrowheads="1"/>
          </p:cNvSpPr>
          <p:nvPr/>
        </p:nvSpPr>
        <p:spPr bwMode="auto">
          <a:xfrm>
            <a:off x="4978400" y="30543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918" name="Oval 174"/>
          <p:cNvSpPr>
            <a:spLocks noChangeArrowheads="1"/>
          </p:cNvSpPr>
          <p:nvPr/>
        </p:nvSpPr>
        <p:spPr bwMode="auto">
          <a:xfrm>
            <a:off x="4756150" y="30607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919" name="Oval 175"/>
          <p:cNvSpPr>
            <a:spLocks noChangeArrowheads="1"/>
          </p:cNvSpPr>
          <p:nvPr/>
        </p:nvSpPr>
        <p:spPr bwMode="auto">
          <a:xfrm>
            <a:off x="7092950" y="27114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920" name="Oval 176"/>
          <p:cNvSpPr>
            <a:spLocks noChangeArrowheads="1"/>
          </p:cNvSpPr>
          <p:nvPr/>
        </p:nvSpPr>
        <p:spPr bwMode="auto">
          <a:xfrm>
            <a:off x="7613650" y="29845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921" name="Oval 177"/>
          <p:cNvSpPr>
            <a:spLocks noChangeArrowheads="1"/>
          </p:cNvSpPr>
          <p:nvPr/>
        </p:nvSpPr>
        <p:spPr bwMode="auto">
          <a:xfrm>
            <a:off x="4432300" y="1701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922" name="Oval 178"/>
          <p:cNvSpPr>
            <a:spLocks noChangeArrowheads="1"/>
          </p:cNvSpPr>
          <p:nvPr/>
        </p:nvSpPr>
        <p:spPr bwMode="auto">
          <a:xfrm>
            <a:off x="6940550" y="26098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923" name="Oval 179"/>
          <p:cNvSpPr>
            <a:spLocks noChangeArrowheads="1"/>
          </p:cNvSpPr>
          <p:nvPr/>
        </p:nvSpPr>
        <p:spPr bwMode="auto">
          <a:xfrm>
            <a:off x="7150100" y="28511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924" name="Oval 180"/>
          <p:cNvSpPr>
            <a:spLocks noChangeArrowheads="1"/>
          </p:cNvSpPr>
          <p:nvPr/>
        </p:nvSpPr>
        <p:spPr bwMode="auto">
          <a:xfrm>
            <a:off x="5118100" y="29845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925" name="Oval 181"/>
          <p:cNvSpPr>
            <a:spLocks noChangeArrowheads="1"/>
          </p:cNvSpPr>
          <p:nvPr/>
        </p:nvSpPr>
        <p:spPr bwMode="auto">
          <a:xfrm>
            <a:off x="5410200" y="37909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926" name="Oval 182"/>
          <p:cNvSpPr>
            <a:spLocks noChangeArrowheads="1"/>
          </p:cNvSpPr>
          <p:nvPr/>
        </p:nvSpPr>
        <p:spPr bwMode="auto">
          <a:xfrm>
            <a:off x="5353050" y="35179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927" name="Oval 183"/>
          <p:cNvSpPr>
            <a:spLocks noChangeArrowheads="1"/>
          </p:cNvSpPr>
          <p:nvPr/>
        </p:nvSpPr>
        <p:spPr bwMode="auto">
          <a:xfrm>
            <a:off x="4883150" y="3581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928" name="Oval 184"/>
          <p:cNvSpPr>
            <a:spLocks noChangeArrowheads="1"/>
          </p:cNvSpPr>
          <p:nvPr/>
        </p:nvSpPr>
        <p:spPr bwMode="auto">
          <a:xfrm>
            <a:off x="5257800" y="3352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929" name="Oval 185"/>
          <p:cNvSpPr>
            <a:spLocks noChangeArrowheads="1"/>
          </p:cNvSpPr>
          <p:nvPr/>
        </p:nvSpPr>
        <p:spPr bwMode="auto">
          <a:xfrm>
            <a:off x="4591050" y="29908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930" name="Oval 186"/>
          <p:cNvSpPr>
            <a:spLocks noChangeArrowheads="1"/>
          </p:cNvSpPr>
          <p:nvPr/>
        </p:nvSpPr>
        <p:spPr bwMode="auto">
          <a:xfrm>
            <a:off x="7016750" y="30035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931" name="Oval 187"/>
          <p:cNvSpPr>
            <a:spLocks noChangeArrowheads="1"/>
          </p:cNvSpPr>
          <p:nvPr/>
        </p:nvSpPr>
        <p:spPr bwMode="auto">
          <a:xfrm>
            <a:off x="6375400" y="23685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932" name="Oval 188"/>
          <p:cNvSpPr>
            <a:spLocks noChangeArrowheads="1"/>
          </p:cNvSpPr>
          <p:nvPr/>
        </p:nvSpPr>
        <p:spPr bwMode="auto">
          <a:xfrm>
            <a:off x="4889500" y="41211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933" name="Oval 189"/>
          <p:cNvSpPr>
            <a:spLocks noChangeArrowheads="1"/>
          </p:cNvSpPr>
          <p:nvPr/>
        </p:nvSpPr>
        <p:spPr bwMode="auto">
          <a:xfrm>
            <a:off x="4686300" y="2946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934" name="Oval 190"/>
          <p:cNvSpPr>
            <a:spLocks noChangeArrowheads="1"/>
          </p:cNvSpPr>
          <p:nvPr/>
        </p:nvSpPr>
        <p:spPr bwMode="auto">
          <a:xfrm>
            <a:off x="6337300" y="21399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935" name="Oval 191"/>
          <p:cNvSpPr>
            <a:spLocks noChangeArrowheads="1"/>
          </p:cNvSpPr>
          <p:nvPr/>
        </p:nvSpPr>
        <p:spPr bwMode="auto">
          <a:xfrm>
            <a:off x="6394450" y="27559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936" name="Oval 192"/>
          <p:cNvSpPr>
            <a:spLocks noChangeArrowheads="1"/>
          </p:cNvSpPr>
          <p:nvPr/>
        </p:nvSpPr>
        <p:spPr bwMode="auto">
          <a:xfrm>
            <a:off x="5181600" y="3886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937" name="Oval 193"/>
          <p:cNvSpPr>
            <a:spLocks noChangeArrowheads="1"/>
          </p:cNvSpPr>
          <p:nvPr/>
        </p:nvSpPr>
        <p:spPr bwMode="auto">
          <a:xfrm>
            <a:off x="4686300" y="31940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938" name="Oval 194"/>
          <p:cNvSpPr>
            <a:spLocks noChangeArrowheads="1"/>
          </p:cNvSpPr>
          <p:nvPr/>
        </p:nvSpPr>
        <p:spPr bwMode="auto">
          <a:xfrm>
            <a:off x="7086600" y="3200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939" name="Oval 195"/>
          <p:cNvSpPr>
            <a:spLocks noChangeArrowheads="1"/>
          </p:cNvSpPr>
          <p:nvPr/>
        </p:nvSpPr>
        <p:spPr bwMode="auto">
          <a:xfrm>
            <a:off x="8039100" y="38481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940" name="Oval 196"/>
          <p:cNvSpPr>
            <a:spLocks noChangeArrowheads="1"/>
          </p:cNvSpPr>
          <p:nvPr/>
        </p:nvSpPr>
        <p:spPr bwMode="auto">
          <a:xfrm>
            <a:off x="7264400" y="33337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941" name="Oval 197"/>
          <p:cNvSpPr>
            <a:spLocks noChangeArrowheads="1"/>
          </p:cNvSpPr>
          <p:nvPr/>
        </p:nvSpPr>
        <p:spPr bwMode="auto">
          <a:xfrm>
            <a:off x="5365750" y="34099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942" name="Oval 198"/>
          <p:cNvSpPr>
            <a:spLocks noChangeArrowheads="1"/>
          </p:cNvSpPr>
          <p:nvPr/>
        </p:nvSpPr>
        <p:spPr bwMode="auto">
          <a:xfrm>
            <a:off x="4470400" y="3048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943" name="Oval 199"/>
          <p:cNvSpPr>
            <a:spLocks noChangeArrowheads="1"/>
          </p:cNvSpPr>
          <p:nvPr/>
        </p:nvSpPr>
        <p:spPr bwMode="auto">
          <a:xfrm>
            <a:off x="8026400" y="42291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944" name="Oval 200"/>
          <p:cNvSpPr>
            <a:spLocks noChangeArrowheads="1"/>
          </p:cNvSpPr>
          <p:nvPr/>
        </p:nvSpPr>
        <p:spPr bwMode="auto">
          <a:xfrm>
            <a:off x="5473700" y="35496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945" name="Oval 201"/>
          <p:cNvSpPr>
            <a:spLocks noChangeArrowheads="1"/>
          </p:cNvSpPr>
          <p:nvPr/>
        </p:nvSpPr>
        <p:spPr bwMode="auto">
          <a:xfrm>
            <a:off x="7854950" y="34417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946" name="Oval 202"/>
          <p:cNvSpPr>
            <a:spLocks noChangeArrowheads="1"/>
          </p:cNvSpPr>
          <p:nvPr/>
        </p:nvSpPr>
        <p:spPr bwMode="auto">
          <a:xfrm>
            <a:off x="7797800" y="49212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947" name="Oval 203"/>
          <p:cNvSpPr>
            <a:spLocks noChangeArrowheads="1"/>
          </p:cNvSpPr>
          <p:nvPr/>
        </p:nvSpPr>
        <p:spPr bwMode="auto">
          <a:xfrm>
            <a:off x="7651750" y="47879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948" name="Oval 204"/>
          <p:cNvSpPr>
            <a:spLocks noChangeArrowheads="1"/>
          </p:cNvSpPr>
          <p:nvPr/>
        </p:nvSpPr>
        <p:spPr bwMode="auto">
          <a:xfrm>
            <a:off x="7893050" y="4851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949" name="Oval 205"/>
          <p:cNvSpPr>
            <a:spLocks noChangeArrowheads="1"/>
          </p:cNvSpPr>
          <p:nvPr/>
        </p:nvSpPr>
        <p:spPr bwMode="auto">
          <a:xfrm>
            <a:off x="8026400" y="46355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950" name="Oval 206"/>
          <p:cNvSpPr>
            <a:spLocks noChangeArrowheads="1"/>
          </p:cNvSpPr>
          <p:nvPr/>
        </p:nvSpPr>
        <p:spPr bwMode="auto">
          <a:xfrm>
            <a:off x="7613650" y="46101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951" name="Oval 207"/>
          <p:cNvSpPr>
            <a:spLocks noChangeArrowheads="1"/>
          </p:cNvSpPr>
          <p:nvPr/>
        </p:nvSpPr>
        <p:spPr bwMode="auto">
          <a:xfrm>
            <a:off x="5067300" y="31813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952" name="Oval 208"/>
          <p:cNvSpPr>
            <a:spLocks noChangeArrowheads="1"/>
          </p:cNvSpPr>
          <p:nvPr/>
        </p:nvSpPr>
        <p:spPr bwMode="auto">
          <a:xfrm>
            <a:off x="7696200" y="49149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953" name="Oval 209"/>
          <p:cNvSpPr>
            <a:spLocks noChangeArrowheads="1"/>
          </p:cNvSpPr>
          <p:nvPr/>
        </p:nvSpPr>
        <p:spPr bwMode="auto">
          <a:xfrm>
            <a:off x="7988300" y="4089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954" name="Oval 210"/>
          <p:cNvSpPr>
            <a:spLocks noChangeArrowheads="1"/>
          </p:cNvSpPr>
          <p:nvPr/>
        </p:nvSpPr>
        <p:spPr bwMode="auto">
          <a:xfrm>
            <a:off x="8013700" y="43497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955" name="Oval 211"/>
          <p:cNvSpPr>
            <a:spLocks noChangeArrowheads="1"/>
          </p:cNvSpPr>
          <p:nvPr/>
        </p:nvSpPr>
        <p:spPr bwMode="auto">
          <a:xfrm>
            <a:off x="7689850" y="46799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956" name="Oval 212"/>
          <p:cNvSpPr>
            <a:spLocks noChangeArrowheads="1"/>
          </p:cNvSpPr>
          <p:nvPr/>
        </p:nvSpPr>
        <p:spPr bwMode="auto">
          <a:xfrm>
            <a:off x="7785100" y="47625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957" name="Oval 213"/>
          <p:cNvSpPr>
            <a:spLocks noChangeArrowheads="1"/>
          </p:cNvSpPr>
          <p:nvPr/>
        </p:nvSpPr>
        <p:spPr bwMode="auto">
          <a:xfrm>
            <a:off x="5175250" y="40449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958" name="Oval 214"/>
          <p:cNvSpPr>
            <a:spLocks noChangeArrowheads="1"/>
          </p:cNvSpPr>
          <p:nvPr/>
        </p:nvSpPr>
        <p:spPr bwMode="auto">
          <a:xfrm>
            <a:off x="6496050" y="23749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959" name="Oval 215"/>
          <p:cNvSpPr>
            <a:spLocks noChangeArrowheads="1"/>
          </p:cNvSpPr>
          <p:nvPr/>
        </p:nvSpPr>
        <p:spPr bwMode="auto">
          <a:xfrm>
            <a:off x="6542088" y="22606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960" name="Oval 216"/>
          <p:cNvSpPr>
            <a:spLocks noChangeArrowheads="1"/>
          </p:cNvSpPr>
          <p:nvPr/>
        </p:nvSpPr>
        <p:spPr bwMode="auto">
          <a:xfrm>
            <a:off x="7683500" y="3378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961" name="Oval 217"/>
          <p:cNvSpPr>
            <a:spLocks noChangeArrowheads="1"/>
          </p:cNvSpPr>
          <p:nvPr/>
        </p:nvSpPr>
        <p:spPr bwMode="auto">
          <a:xfrm>
            <a:off x="8089900" y="41465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962" name="Oval 218"/>
          <p:cNvSpPr>
            <a:spLocks noChangeArrowheads="1"/>
          </p:cNvSpPr>
          <p:nvPr/>
        </p:nvSpPr>
        <p:spPr bwMode="auto">
          <a:xfrm>
            <a:off x="7302500" y="44513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963" name="Oval 219"/>
          <p:cNvSpPr>
            <a:spLocks noChangeArrowheads="1"/>
          </p:cNvSpPr>
          <p:nvPr/>
        </p:nvSpPr>
        <p:spPr bwMode="auto">
          <a:xfrm>
            <a:off x="7931150" y="47434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964" name="Oval 220"/>
          <p:cNvSpPr>
            <a:spLocks noChangeArrowheads="1"/>
          </p:cNvSpPr>
          <p:nvPr/>
        </p:nvSpPr>
        <p:spPr bwMode="auto">
          <a:xfrm>
            <a:off x="5499100" y="3175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965" name="Oval 221"/>
          <p:cNvSpPr>
            <a:spLocks noChangeArrowheads="1"/>
          </p:cNvSpPr>
          <p:nvPr/>
        </p:nvSpPr>
        <p:spPr bwMode="auto">
          <a:xfrm>
            <a:off x="7975600" y="34480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966" name="Oval 222"/>
          <p:cNvSpPr>
            <a:spLocks noChangeArrowheads="1"/>
          </p:cNvSpPr>
          <p:nvPr/>
        </p:nvSpPr>
        <p:spPr bwMode="auto">
          <a:xfrm>
            <a:off x="8058150" y="34925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967" name="Oval 223"/>
          <p:cNvSpPr>
            <a:spLocks noChangeArrowheads="1"/>
          </p:cNvSpPr>
          <p:nvPr/>
        </p:nvSpPr>
        <p:spPr bwMode="auto">
          <a:xfrm>
            <a:off x="8140700" y="36004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968" name="Oval 224"/>
          <p:cNvSpPr>
            <a:spLocks noChangeArrowheads="1"/>
          </p:cNvSpPr>
          <p:nvPr/>
        </p:nvSpPr>
        <p:spPr bwMode="auto">
          <a:xfrm>
            <a:off x="8229600" y="37147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969" name="Oval 225"/>
          <p:cNvSpPr>
            <a:spLocks noChangeArrowheads="1"/>
          </p:cNvSpPr>
          <p:nvPr/>
        </p:nvSpPr>
        <p:spPr bwMode="auto">
          <a:xfrm>
            <a:off x="7696200" y="3657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970" name="Oval 226"/>
          <p:cNvSpPr>
            <a:spLocks noChangeArrowheads="1"/>
          </p:cNvSpPr>
          <p:nvPr/>
        </p:nvSpPr>
        <p:spPr bwMode="auto">
          <a:xfrm>
            <a:off x="7975600" y="35750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971" name="Oval 227"/>
          <p:cNvSpPr>
            <a:spLocks noChangeArrowheads="1"/>
          </p:cNvSpPr>
          <p:nvPr/>
        </p:nvSpPr>
        <p:spPr bwMode="auto">
          <a:xfrm>
            <a:off x="5099050" y="1600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972" name="Oval 228"/>
          <p:cNvSpPr>
            <a:spLocks noChangeArrowheads="1"/>
          </p:cNvSpPr>
          <p:nvPr/>
        </p:nvSpPr>
        <p:spPr bwMode="auto">
          <a:xfrm>
            <a:off x="6965950" y="18859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973" name="Oval 229"/>
          <p:cNvSpPr>
            <a:spLocks noChangeArrowheads="1"/>
          </p:cNvSpPr>
          <p:nvPr/>
        </p:nvSpPr>
        <p:spPr bwMode="auto">
          <a:xfrm>
            <a:off x="4483100" y="15303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974" name="Oval 230"/>
          <p:cNvSpPr>
            <a:spLocks noChangeArrowheads="1"/>
          </p:cNvSpPr>
          <p:nvPr/>
        </p:nvSpPr>
        <p:spPr bwMode="auto">
          <a:xfrm>
            <a:off x="4711700" y="15684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975" name="Oval 231"/>
          <p:cNvSpPr>
            <a:spLocks noChangeArrowheads="1"/>
          </p:cNvSpPr>
          <p:nvPr/>
        </p:nvSpPr>
        <p:spPr bwMode="auto">
          <a:xfrm>
            <a:off x="7054850" y="24828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976" name="Oval 232"/>
          <p:cNvSpPr>
            <a:spLocks noChangeArrowheads="1"/>
          </p:cNvSpPr>
          <p:nvPr/>
        </p:nvSpPr>
        <p:spPr bwMode="auto">
          <a:xfrm>
            <a:off x="7258050" y="36385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977" name="Oval 233"/>
          <p:cNvSpPr>
            <a:spLocks noChangeArrowheads="1"/>
          </p:cNvSpPr>
          <p:nvPr/>
        </p:nvSpPr>
        <p:spPr bwMode="auto">
          <a:xfrm>
            <a:off x="7112000" y="22145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978" name="Oval 234"/>
          <p:cNvSpPr>
            <a:spLocks noChangeArrowheads="1"/>
          </p:cNvSpPr>
          <p:nvPr/>
        </p:nvSpPr>
        <p:spPr bwMode="auto">
          <a:xfrm>
            <a:off x="6686550" y="11303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979" name="Oval 235"/>
          <p:cNvSpPr>
            <a:spLocks noChangeArrowheads="1"/>
          </p:cNvSpPr>
          <p:nvPr/>
        </p:nvSpPr>
        <p:spPr bwMode="auto">
          <a:xfrm>
            <a:off x="6553200" y="1981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980" name="Oval 236"/>
          <p:cNvSpPr>
            <a:spLocks noChangeArrowheads="1"/>
          </p:cNvSpPr>
          <p:nvPr/>
        </p:nvSpPr>
        <p:spPr bwMode="auto">
          <a:xfrm>
            <a:off x="5410200" y="3886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981" name="Oval 237"/>
          <p:cNvSpPr>
            <a:spLocks noChangeArrowheads="1"/>
          </p:cNvSpPr>
          <p:nvPr/>
        </p:nvSpPr>
        <p:spPr bwMode="auto">
          <a:xfrm>
            <a:off x="5372100" y="3657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982" name="Oval 238"/>
          <p:cNvSpPr>
            <a:spLocks noChangeArrowheads="1"/>
          </p:cNvSpPr>
          <p:nvPr/>
        </p:nvSpPr>
        <p:spPr bwMode="auto">
          <a:xfrm>
            <a:off x="5518150" y="2794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983" name="Oval 239"/>
          <p:cNvSpPr>
            <a:spLocks noChangeArrowheads="1"/>
          </p:cNvSpPr>
          <p:nvPr/>
        </p:nvSpPr>
        <p:spPr bwMode="auto">
          <a:xfrm>
            <a:off x="6432550" y="2514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984" name="Oval 240"/>
          <p:cNvSpPr>
            <a:spLocks noChangeArrowheads="1"/>
          </p:cNvSpPr>
          <p:nvPr/>
        </p:nvSpPr>
        <p:spPr bwMode="auto">
          <a:xfrm>
            <a:off x="6761163" y="61102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985" name="Oval 241"/>
          <p:cNvSpPr>
            <a:spLocks noChangeArrowheads="1"/>
          </p:cNvSpPr>
          <p:nvPr/>
        </p:nvSpPr>
        <p:spPr bwMode="auto">
          <a:xfrm>
            <a:off x="5969000" y="52768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986" name="Oval 242"/>
          <p:cNvSpPr>
            <a:spLocks noChangeArrowheads="1"/>
          </p:cNvSpPr>
          <p:nvPr/>
        </p:nvSpPr>
        <p:spPr bwMode="auto">
          <a:xfrm>
            <a:off x="258763" y="38957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987" name="Oval 243"/>
          <p:cNvSpPr>
            <a:spLocks noChangeArrowheads="1"/>
          </p:cNvSpPr>
          <p:nvPr/>
        </p:nvSpPr>
        <p:spPr bwMode="auto">
          <a:xfrm>
            <a:off x="319088" y="41084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988" name="Oval 244"/>
          <p:cNvSpPr>
            <a:spLocks noChangeArrowheads="1"/>
          </p:cNvSpPr>
          <p:nvPr/>
        </p:nvSpPr>
        <p:spPr bwMode="auto">
          <a:xfrm>
            <a:off x="5624513" y="42195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989" name="Oval 245"/>
          <p:cNvSpPr>
            <a:spLocks noChangeArrowheads="1"/>
          </p:cNvSpPr>
          <p:nvPr/>
        </p:nvSpPr>
        <p:spPr bwMode="auto">
          <a:xfrm>
            <a:off x="5624513" y="40259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990" name="Oval 246"/>
          <p:cNvSpPr>
            <a:spLocks noChangeArrowheads="1"/>
          </p:cNvSpPr>
          <p:nvPr/>
        </p:nvSpPr>
        <p:spPr bwMode="auto">
          <a:xfrm>
            <a:off x="5695950" y="38735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991" name="Oval 247"/>
          <p:cNvSpPr>
            <a:spLocks noChangeArrowheads="1"/>
          </p:cNvSpPr>
          <p:nvPr/>
        </p:nvSpPr>
        <p:spPr bwMode="auto">
          <a:xfrm>
            <a:off x="3867150" y="18605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992" name="Oval 248"/>
          <p:cNvSpPr>
            <a:spLocks noChangeArrowheads="1"/>
          </p:cNvSpPr>
          <p:nvPr/>
        </p:nvSpPr>
        <p:spPr bwMode="auto">
          <a:xfrm>
            <a:off x="6394450" y="41290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993" name="Oval 249"/>
          <p:cNvSpPr>
            <a:spLocks noChangeArrowheads="1"/>
          </p:cNvSpPr>
          <p:nvPr/>
        </p:nvSpPr>
        <p:spPr bwMode="auto">
          <a:xfrm>
            <a:off x="8050213" y="53879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994" name="Oval 250"/>
          <p:cNvSpPr>
            <a:spLocks noChangeArrowheads="1"/>
          </p:cNvSpPr>
          <p:nvPr/>
        </p:nvSpPr>
        <p:spPr bwMode="auto">
          <a:xfrm>
            <a:off x="4354513" y="9461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995" name="Oval 251"/>
          <p:cNvSpPr>
            <a:spLocks noChangeArrowheads="1"/>
          </p:cNvSpPr>
          <p:nvPr/>
        </p:nvSpPr>
        <p:spPr bwMode="auto">
          <a:xfrm>
            <a:off x="8140700" y="52546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996" name="Oval 252"/>
          <p:cNvSpPr>
            <a:spLocks noChangeArrowheads="1"/>
          </p:cNvSpPr>
          <p:nvPr/>
        </p:nvSpPr>
        <p:spPr bwMode="auto">
          <a:xfrm>
            <a:off x="8312150" y="51657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997" name="Oval 253"/>
          <p:cNvSpPr>
            <a:spLocks noChangeArrowheads="1"/>
          </p:cNvSpPr>
          <p:nvPr/>
        </p:nvSpPr>
        <p:spPr bwMode="auto">
          <a:xfrm>
            <a:off x="8385175" y="50419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998" name="Oval 254"/>
          <p:cNvSpPr>
            <a:spLocks noChangeArrowheads="1"/>
          </p:cNvSpPr>
          <p:nvPr/>
        </p:nvSpPr>
        <p:spPr bwMode="auto">
          <a:xfrm>
            <a:off x="3908425" y="27352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1999" name="Oval 255"/>
          <p:cNvSpPr>
            <a:spLocks noChangeArrowheads="1"/>
          </p:cNvSpPr>
          <p:nvPr/>
        </p:nvSpPr>
        <p:spPr bwMode="auto">
          <a:xfrm>
            <a:off x="6818313" y="21732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000" name="Oval 256"/>
          <p:cNvSpPr>
            <a:spLocks noChangeArrowheads="1"/>
          </p:cNvSpPr>
          <p:nvPr/>
        </p:nvSpPr>
        <p:spPr bwMode="auto">
          <a:xfrm>
            <a:off x="7162800" y="6191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001" name="Oval 257"/>
          <p:cNvSpPr>
            <a:spLocks noChangeArrowheads="1"/>
          </p:cNvSpPr>
          <p:nvPr/>
        </p:nvSpPr>
        <p:spPr bwMode="auto">
          <a:xfrm>
            <a:off x="5475288" y="16510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002" name="Oval 258"/>
          <p:cNvSpPr>
            <a:spLocks noChangeArrowheads="1"/>
          </p:cNvSpPr>
          <p:nvPr/>
        </p:nvSpPr>
        <p:spPr bwMode="auto">
          <a:xfrm>
            <a:off x="6237288" y="8794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003" name="Oval 259"/>
          <p:cNvSpPr>
            <a:spLocks noChangeArrowheads="1"/>
          </p:cNvSpPr>
          <p:nvPr/>
        </p:nvSpPr>
        <p:spPr bwMode="auto">
          <a:xfrm>
            <a:off x="5087938" y="9096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004" name="Oval 260"/>
          <p:cNvSpPr>
            <a:spLocks noChangeArrowheads="1"/>
          </p:cNvSpPr>
          <p:nvPr/>
        </p:nvSpPr>
        <p:spPr bwMode="auto">
          <a:xfrm>
            <a:off x="6696075" y="8651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005" name="Oval 261"/>
          <p:cNvSpPr>
            <a:spLocks noChangeArrowheads="1"/>
          </p:cNvSpPr>
          <p:nvPr/>
        </p:nvSpPr>
        <p:spPr bwMode="auto">
          <a:xfrm>
            <a:off x="6746875" y="7032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006" name="Oval 262"/>
          <p:cNvSpPr>
            <a:spLocks noChangeArrowheads="1"/>
          </p:cNvSpPr>
          <p:nvPr/>
        </p:nvSpPr>
        <p:spPr bwMode="auto">
          <a:xfrm>
            <a:off x="4660900" y="1143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007" name="Oval 263"/>
          <p:cNvSpPr>
            <a:spLocks noChangeArrowheads="1"/>
          </p:cNvSpPr>
          <p:nvPr/>
        </p:nvSpPr>
        <p:spPr bwMode="auto">
          <a:xfrm>
            <a:off x="5900738" y="5334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008" name="Oval 264"/>
          <p:cNvSpPr>
            <a:spLocks noChangeArrowheads="1"/>
          </p:cNvSpPr>
          <p:nvPr/>
        </p:nvSpPr>
        <p:spPr bwMode="auto">
          <a:xfrm>
            <a:off x="4502150" y="16224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009" name="Oval 265"/>
          <p:cNvSpPr>
            <a:spLocks noChangeArrowheads="1"/>
          </p:cNvSpPr>
          <p:nvPr/>
        </p:nvSpPr>
        <p:spPr bwMode="auto">
          <a:xfrm>
            <a:off x="4695825" y="14097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010" name="Oval 266"/>
          <p:cNvSpPr>
            <a:spLocks noChangeArrowheads="1"/>
          </p:cNvSpPr>
          <p:nvPr/>
        </p:nvSpPr>
        <p:spPr bwMode="auto">
          <a:xfrm>
            <a:off x="7315200" y="434181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011" name="Oval 267"/>
          <p:cNvSpPr>
            <a:spLocks noChangeArrowheads="1"/>
          </p:cNvSpPr>
          <p:nvPr/>
        </p:nvSpPr>
        <p:spPr bwMode="auto">
          <a:xfrm>
            <a:off x="8105775" y="443071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012" name="Oval 268"/>
          <p:cNvSpPr>
            <a:spLocks noChangeArrowheads="1"/>
          </p:cNvSpPr>
          <p:nvPr/>
        </p:nvSpPr>
        <p:spPr bwMode="auto">
          <a:xfrm>
            <a:off x="5668963" y="20716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013" name="Oval 269"/>
          <p:cNvSpPr>
            <a:spLocks noChangeArrowheads="1"/>
          </p:cNvSpPr>
          <p:nvPr/>
        </p:nvSpPr>
        <p:spPr bwMode="auto">
          <a:xfrm>
            <a:off x="6935788" y="14176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014" name="Oval 270"/>
          <p:cNvSpPr>
            <a:spLocks noChangeArrowheads="1"/>
          </p:cNvSpPr>
          <p:nvPr/>
        </p:nvSpPr>
        <p:spPr bwMode="auto">
          <a:xfrm>
            <a:off x="8131175" y="42989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015" name="Oval 271"/>
          <p:cNvSpPr>
            <a:spLocks noChangeArrowheads="1"/>
          </p:cNvSpPr>
          <p:nvPr/>
        </p:nvSpPr>
        <p:spPr bwMode="auto">
          <a:xfrm>
            <a:off x="5084763" y="45640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016" name="Oval 272"/>
          <p:cNvSpPr>
            <a:spLocks noChangeArrowheads="1"/>
          </p:cNvSpPr>
          <p:nvPr/>
        </p:nvSpPr>
        <p:spPr bwMode="auto">
          <a:xfrm>
            <a:off x="5548313" y="24796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017" name="Oval 273"/>
          <p:cNvSpPr>
            <a:spLocks noChangeArrowheads="1"/>
          </p:cNvSpPr>
          <p:nvPr/>
        </p:nvSpPr>
        <p:spPr bwMode="auto">
          <a:xfrm>
            <a:off x="5305425" y="32321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018" name="Oval 274"/>
          <p:cNvSpPr>
            <a:spLocks noChangeArrowheads="1"/>
          </p:cNvSpPr>
          <p:nvPr/>
        </p:nvSpPr>
        <p:spPr bwMode="auto">
          <a:xfrm>
            <a:off x="7796213" y="41021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019" name="Oval 275"/>
          <p:cNvSpPr>
            <a:spLocks noChangeArrowheads="1"/>
          </p:cNvSpPr>
          <p:nvPr/>
        </p:nvSpPr>
        <p:spPr bwMode="auto">
          <a:xfrm>
            <a:off x="7948613" y="44275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020" name="Oval 276"/>
          <p:cNvSpPr>
            <a:spLocks noChangeArrowheads="1"/>
          </p:cNvSpPr>
          <p:nvPr/>
        </p:nvSpPr>
        <p:spPr bwMode="auto">
          <a:xfrm>
            <a:off x="8101013" y="45799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021" name="Oval 277"/>
          <p:cNvSpPr>
            <a:spLocks noChangeArrowheads="1"/>
          </p:cNvSpPr>
          <p:nvPr/>
        </p:nvSpPr>
        <p:spPr bwMode="auto">
          <a:xfrm>
            <a:off x="7542213" y="40417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022" name="Oval 278"/>
          <p:cNvSpPr>
            <a:spLocks noChangeArrowheads="1"/>
          </p:cNvSpPr>
          <p:nvPr/>
        </p:nvSpPr>
        <p:spPr bwMode="auto">
          <a:xfrm>
            <a:off x="8253413" y="31067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023" name="Oval 279"/>
          <p:cNvSpPr>
            <a:spLocks noChangeArrowheads="1"/>
          </p:cNvSpPr>
          <p:nvPr/>
        </p:nvSpPr>
        <p:spPr bwMode="auto">
          <a:xfrm>
            <a:off x="6640513" y="13970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024" name="Oval 280"/>
          <p:cNvSpPr>
            <a:spLocks noChangeArrowheads="1"/>
          </p:cNvSpPr>
          <p:nvPr/>
        </p:nvSpPr>
        <p:spPr bwMode="auto">
          <a:xfrm>
            <a:off x="5473700" y="36623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025" name="Oval 281"/>
          <p:cNvSpPr>
            <a:spLocks noChangeArrowheads="1"/>
          </p:cNvSpPr>
          <p:nvPr/>
        </p:nvSpPr>
        <p:spPr bwMode="auto">
          <a:xfrm>
            <a:off x="7189788" y="13255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026" name="Oval 282"/>
          <p:cNvSpPr>
            <a:spLocks noChangeArrowheads="1"/>
          </p:cNvSpPr>
          <p:nvPr/>
        </p:nvSpPr>
        <p:spPr bwMode="auto">
          <a:xfrm>
            <a:off x="4422775" y="20875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027" name="Oval 283"/>
          <p:cNvSpPr>
            <a:spLocks noChangeArrowheads="1"/>
          </p:cNvSpPr>
          <p:nvPr/>
        </p:nvSpPr>
        <p:spPr bwMode="auto">
          <a:xfrm>
            <a:off x="5072063" y="35909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028" name="Oval 284"/>
          <p:cNvSpPr>
            <a:spLocks noChangeArrowheads="1"/>
          </p:cNvSpPr>
          <p:nvPr/>
        </p:nvSpPr>
        <p:spPr bwMode="auto">
          <a:xfrm>
            <a:off x="5591175" y="31908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029" name="Oval 285"/>
          <p:cNvSpPr>
            <a:spLocks noChangeArrowheads="1"/>
          </p:cNvSpPr>
          <p:nvPr/>
        </p:nvSpPr>
        <p:spPr bwMode="auto">
          <a:xfrm>
            <a:off x="7835900" y="47275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030" name="Oval 286"/>
          <p:cNvSpPr>
            <a:spLocks noChangeArrowheads="1"/>
          </p:cNvSpPr>
          <p:nvPr/>
        </p:nvSpPr>
        <p:spPr bwMode="auto">
          <a:xfrm>
            <a:off x="7388225" y="42592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031" name="Oval 287"/>
          <p:cNvSpPr>
            <a:spLocks noChangeArrowheads="1"/>
          </p:cNvSpPr>
          <p:nvPr/>
        </p:nvSpPr>
        <p:spPr bwMode="auto">
          <a:xfrm>
            <a:off x="6808788" y="23463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032" name="Oval 288"/>
          <p:cNvSpPr>
            <a:spLocks noChangeArrowheads="1"/>
          </p:cNvSpPr>
          <p:nvPr/>
        </p:nvSpPr>
        <p:spPr bwMode="auto">
          <a:xfrm>
            <a:off x="6859588" y="24653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033" name="Oval 289"/>
          <p:cNvSpPr>
            <a:spLocks noChangeArrowheads="1"/>
          </p:cNvSpPr>
          <p:nvPr/>
        </p:nvSpPr>
        <p:spPr bwMode="auto">
          <a:xfrm>
            <a:off x="6961188" y="24987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034" name="Oval 290"/>
          <p:cNvSpPr>
            <a:spLocks noChangeArrowheads="1"/>
          </p:cNvSpPr>
          <p:nvPr/>
        </p:nvSpPr>
        <p:spPr bwMode="auto">
          <a:xfrm>
            <a:off x="6858000" y="2362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035" name="Oval 291"/>
          <p:cNvSpPr>
            <a:spLocks noChangeArrowheads="1"/>
          </p:cNvSpPr>
          <p:nvPr/>
        </p:nvSpPr>
        <p:spPr bwMode="auto">
          <a:xfrm>
            <a:off x="4813300" y="1295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036" name="Oval 292"/>
          <p:cNvSpPr>
            <a:spLocks noChangeArrowheads="1"/>
          </p:cNvSpPr>
          <p:nvPr/>
        </p:nvSpPr>
        <p:spPr bwMode="auto">
          <a:xfrm>
            <a:off x="4465638" y="10064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037" name="Oval 293"/>
          <p:cNvSpPr>
            <a:spLocks noChangeArrowheads="1"/>
          </p:cNvSpPr>
          <p:nvPr/>
        </p:nvSpPr>
        <p:spPr bwMode="auto">
          <a:xfrm>
            <a:off x="4187825" y="7953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038" name="Oval 294"/>
          <p:cNvSpPr>
            <a:spLocks noChangeArrowheads="1"/>
          </p:cNvSpPr>
          <p:nvPr/>
        </p:nvSpPr>
        <p:spPr bwMode="auto">
          <a:xfrm>
            <a:off x="4330700" y="30638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039" name="Oval 295"/>
          <p:cNvSpPr>
            <a:spLocks noChangeArrowheads="1"/>
          </p:cNvSpPr>
          <p:nvPr/>
        </p:nvSpPr>
        <p:spPr bwMode="auto">
          <a:xfrm>
            <a:off x="7621588" y="17065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040" name="Oval 296"/>
          <p:cNvSpPr>
            <a:spLocks noChangeArrowheads="1"/>
          </p:cNvSpPr>
          <p:nvPr/>
        </p:nvSpPr>
        <p:spPr bwMode="auto">
          <a:xfrm>
            <a:off x="6165850" y="14271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041" name="Oval 297"/>
          <p:cNvSpPr>
            <a:spLocks noChangeArrowheads="1"/>
          </p:cNvSpPr>
          <p:nvPr/>
        </p:nvSpPr>
        <p:spPr bwMode="auto">
          <a:xfrm>
            <a:off x="7924800" y="4572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042" name="Oval 298"/>
          <p:cNvSpPr>
            <a:spLocks noChangeArrowheads="1"/>
          </p:cNvSpPr>
          <p:nvPr/>
        </p:nvSpPr>
        <p:spPr bwMode="auto">
          <a:xfrm>
            <a:off x="7891463" y="40973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043" name="Oval 299"/>
          <p:cNvSpPr>
            <a:spLocks noChangeArrowheads="1"/>
          </p:cNvSpPr>
          <p:nvPr/>
        </p:nvSpPr>
        <p:spPr bwMode="auto">
          <a:xfrm>
            <a:off x="8026400" y="4013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044" name="Oval 300"/>
          <p:cNvSpPr>
            <a:spLocks noChangeArrowheads="1"/>
          </p:cNvSpPr>
          <p:nvPr/>
        </p:nvSpPr>
        <p:spPr bwMode="auto">
          <a:xfrm>
            <a:off x="7891463" y="42259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045" name="Oval 301"/>
          <p:cNvSpPr>
            <a:spLocks noChangeArrowheads="1"/>
          </p:cNvSpPr>
          <p:nvPr/>
        </p:nvSpPr>
        <p:spPr bwMode="auto">
          <a:xfrm>
            <a:off x="7813675" y="48085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046" name="Oval 302"/>
          <p:cNvSpPr>
            <a:spLocks noChangeArrowheads="1"/>
          </p:cNvSpPr>
          <p:nvPr/>
        </p:nvSpPr>
        <p:spPr bwMode="auto">
          <a:xfrm>
            <a:off x="8043863" y="43846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047" name="Oval 303"/>
          <p:cNvSpPr>
            <a:spLocks noChangeArrowheads="1"/>
          </p:cNvSpPr>
          <p:nvPr/>
        </p:nvSpPr>
        <p:spPr bwMode="auto">
          <a:xfrm>
            <a:off x="8043863" y="42497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048" name="Oval 304"/>
          <p:cNvSpPr>
            <a:spLocks noChangeArrowheads="1"/>
          </p:cNvSpPr>
          <p:nvPr/>
        </p:nvSpPr>
        <p:spPr bwMode="auto">
          <a:xfrm>
            <a:off x="7772400" y="4572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049" name="Oval 305"/>
          <p:cNvSpPr>
            <a:spLocks noChangeArrowheads="1"/>
          </p:cNvSpPr>
          <p:nvPr/>
        </p:nvSpPr>
        <p:spPr bwMode="auto">
          <a:xfrm>
            <a:off x="7848600" y="40719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050" name="Oval 306"/>
          <p:cNvSpPr>
            <a:spLocks noChangeArrowheads="1"/>
          </p:cNvSpPr>
          <p:nvPr/>
        </p:nvSpPr>
        <p:spPr bwMode="auto">
          <a:xfrm>
            <a:off x="7256463" y="46640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051" name="Oval 307"/>
          <p:cNvSpPr>
            <a:spLocks noChangeArrowheads="1"/>
          </p:cNvSpPr>
          <p:nvPr/>
        </p:nvSpPr>
        <p:spPr bwMode="auto">
          <a:xfrm>
            <a:off x="7797800" y="46132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052" name="Oval 308"/>
          <p:cNvSpPr>
            <a:spLocks noChangeArrowheads="1"/>
          </p:cNvSpPr>
          <p:nvPr/>
        </p:nvSpPr>
        <p:spPr bwMode="auto">
          <a:xfrm>
            <a:off x="7637463" y="46736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053" name="Oval 309"/>
          <p:cNvSpPr>
            <a:spLocks noChangeArrowheads="1"/>
          </p:cNvSpPr>
          <p:nvPr/>
        </p:nvSpPr>
        <p:spPr bwMode="auto">
          <a:xfrm>
            <a:off x="8196263" y="44021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054" name="Oval 310"/>
          <p:cNvSpPr>
            <a:spLocks noChangeArrowheads="1"/>
          </p:cNvSpPr>
          <p:nvPr/>
        </p:nvSpPr>
        <p:spPr bwMode="auto">
          <a:xfrm>
            <a:off x="7748588" y="40719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055" name="Oval 311"/>
          <p:cNvSpPr>
            <a:spLocks noChangeArrowheads="1"/>
          </p:cNvSpPr>
          <p:nvPr/>
        </p:nvSpPr>
        <p:spPr bwMode="auto">
          <a:xfrm>
            <a:off x="7535863" y="41306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056" name="Oval 312"/>
          <p:cNvSpPr>
            <a:spLocks noChangeArrowheads="1"/>
          </p:cNvSpPr>
          <p:nvPr/>
        </p:nvSpPr>
        <p:spPr bwMode="auto">
          <a:xfrm>
            <a:off x="7993063" y="45291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057" name="Oval 313"/>
          <p:cNvSpPr>
            <a:spLocks noChangeArrowheads="1"/>
          </p:cNvSpPr>
          <p:nvPr/>
        </p:nvSpPr>
        <p:spPr bwMode="auto">
          <a:xfrm>
            <a:off x="7924800" y="3505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058" name="Oval 314"/>
          <p:cNvSpPr>
            <a:spLocks noChangeArrowheads="1"/>
          </p:cNvSpPr>
          <p:nvPr/>
        </p:nvSpPr>
        <p:spPr bwMode="auto">
          <a:xfrm>
            <a:off x="8077200" y="3657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059" name="Oval 315"/>
          <p:cNvSpPr>
            <a:spLocks noChangeArrowheads="1"/>
          </p:cNvSpPr>
          <p:nvPr/>
        </p:nvSpPr>
        <p:spPr bwMode="auto">
          <a:xfrm>
            <a:off x="8153400" y="35131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060" name="Oval 316"/>
          <p:cNvSpPr>
            <a:spLocks noChangeArrowheads="1"/>
          </p:cNvSpPr>
          <p:nvPr/>
        </p:nvSpPr>
        <p:spPr bwMode="auto">
          <a:xfrm>
            <a:off x="8483600" y="3708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061" name="Oval 317"/>
          <p:cNvSpPr>
            <a:spLocks noChangeArrowheads="1"/>
          </p:cNvSpPr>
          <p:nvPr/>
        </p:nvSpPr>
        <p:spPr bwMode="auto">
          <a:xfrm>
            <a:off x="7064375" y="33337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062" name="Oval 318"/>
          <p:cNvSpPr>
            <a:spLocks noChangeArrowheads="1"/>
          </p:cNvSpPr>
          <p:nvPr/>
        </p:nvSpPr>
        <p:spPr bwMode="auto">
          <a:xfrm>
            <a:off x="7670800" y="515461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063" name="Oval 319"/>
          <p:cNvSpPr>
            <a:spLocks noChangeArrowheads="1"/>
          </p:cNvSpPr>
          <p:nvPr/>
        </p:nvSpPr>
        <p:spPr bwMode="auto">
          <a:xfrm>
            <a:off x="7874000" y="4445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064" name="Oval 320"/>
          <p:cNvSpPr>
            <a:spLocks noChangeArrowheads="1"/>
          </p:cNvSpPr>
          <p:nvPr/>
        </p:nvSpPr>
        <p:spPr bwMode="auto">
          <a:xfrm>
            <a:off x="7983538" y="47164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065" name="Oval 321"/>
          <p:cNvSpPr>
            <a:spLocks noChangeArrowheads="1"/>
          </p:cNvSpPr>
          <p:nvPr/>
        </p:nvSpPr>
        <p:spPr bwMode="auto">
          <a:xfrm>
            <a:off x="7112000" y="34861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066" name="Oval 322"/>
          <p:cNvSpPr>
            <a:spLocks noChangeArrowheads="1"/>
          </p:cNvSpPr>
          <p:nvPr/>
        </p:nvSpPr>
        <p:spPr bwMode="auto">
          <a:xfrm>
            <a:off x="8118475" y="42751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067" name="Oval 323"/>
          <p:cNvSpPr>
            <a:spLocks noChangeArrowheads="1"/>
          </p:cNvSpPr>
          <p:nvPr/>
        </p:nvSpPr>
        <p:spPr bwMode="auto">
          <a:xfrm>
            <a:off x="7772400" y="3962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068" name="Oval 324"/>
          <p:cNvSpPr>
            <a:spLocks noChangeArrowheads="1"/>
          </p:cNvSpPr>
          <p:nvPr/>
        </p:nvSpPr>
        <p:spPr bwMode="auto">
          <a:xfrm>
            <a:off x="7518400" y="45894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069" name="Oval 325"/>
          <p:cNvSpPr>
            <a:spLocks noChangeArrowheads="1"/>
          </p:cNvSpPr>
          <p:nvPr/>
        </p:nvSpPr>
        <p:spPr bwMode="auto">
          <a:xfrm>
            <a:off x="7696200" y="49101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070" name="Oval 326"/>
          <p:cNvSpPr>
            <a:spLocks noChangeArrowheads="1"/>
          </p:cNvSpPr>
          <p:nvPr/>
        </p:nvSpPr>
        <p:spPr bwMode="auto">
          <a:xfrm>
            <a:off x="8135938" y="43434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071" name="Oval 327"/>
          <p:cNvSpPr>
            <a:spLocks noChangeArrowheads="1"/>
          </p:cNvSpPr>
          <p:nvPr/>
        </p:nvSpPr>
        <p:spPr bwMode="auto">
          <a:xfrm>
            <a:off x="8067675" y="41814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072" name="Oval 328"/>
          <p:cNvSpPr>
            <a:spLocks noChangeArrowheads="1"/>
          </p:cNvSpPr>
          <p:nvPr/>
        </p:nvSpPr>
        <p:spPr bwMode="auto">
          <a:xfrm>
            <a:off x="7848600" y="4902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073" name="Oval 329"/>
          <p:cNvSpPr>
            <a:spLocks noChangeArrowheads="1"/>
          </p:cNvSpPr>
          <p:nvPr/>
        </p:nvSpPr>
        <p:spPr bwMode="auto">
          <a:xfrm>
            <a:off x="7797800" y="4191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074" name="Oval 330"/>
          <p:cNvSpPr>
            <a:spLocks noChangeArrowheads="1"/>
          </p:cNvSpPr>
          <p:nvPr/>
        </p:nvSpPr>
        <p:spPr bwMode="auto">
          <a:xfrm>
            <a:off x="5156200" y="44608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075" name="Oval 331"/>
          <p:cNvSpPr>
            <a:spLocks noChangeArrowheads="1"/>
          </p:cNvSpPr>
          <p:nvPr/>
        </p:nvSpPr>
        <p:spPr bwMode="auto">
          <a:xfrm>
            <a:off x="6654800" y="23272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076" name="Oval 332"/>
          <p:cNvSpPr>
            <a:spLocks noChangeArrowheads="1"/>
          </p:cNvSpPr>
          <p:nvPr/>
        </p:nvSpPr>
        <p:spPr bwMode="auto">
          <a:xfrm>
            <a:off x="6443663" y="21748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077" name="Oval 333"/>
          <p:cNvSpPr>
            <a:spLocks noChangeArrowheads="1"/>
          </p:cNvSpPr>
          <p:nvPr/>
        </p:nvSpPr>
        <p:spPr bwMode="auto">
          <a:xfrm>
            <a:off x="7358063" y="14557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078" name="Oval 334"/>
          <p:cNvSpPr>
            <a:spLocks noChangeArrowheads="1"/>
          </p:cNvSpPr>
          <p:nvPr/>
        </p:nvSpPr>
        <p:spPr bwMode="auto">
          <a:xfrm>
            <a:off x="6580188" y="21669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079" name="Oval 335"/>
          <p:cNvSpPr>
            <a:spLocks noChangeArrowheads="1"/>
          </p:cNvSpPr>
          <p:nvPr/>
        </p:nvSpPr>
        <p:spPr bwMode="auto">
          <a:xfrm>
            <a:off x="6419850" y="22939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080" name="Oval 336"/>
          <p:cNvSpPr>
            <a:spLocks noChangeArrowheads="1"/>
          </p:cNvSpPr>
          <p:nvPr/>
        </p:nvSpPr>
        <p:spPr bwMode="auto">
          <a:xfrm>
            <a:off x="6453188" y="14303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081" name="Oval 337"/>
          <p:cNvSpPr>
            <a:spLocks noChangeArrowheads="1"/>
          </p:cNvSpPr>
          <p:nvPr/>
        </p:nvSpPr>
        <p:spPr bwMode="auto">
          <a:xfrm>
            <a:off x="6775450" y="144621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082" name="Oval 338"/>
          <p:cNvSpPr>
            <a:spLocks noChangeArrowheads="1"/>
          </p:cNvSpPr>
          <p:nvPr/>
        </p:nvSpPr>
        <p:spPr bwMode="auto">
          <a:xfrm>
            <a:off x="2954338" y="31829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083" name="Oval 339"/>
          <p:cNvSpPr>
            <a:spLocks noChangeArrowheads="1"/>
          </p:cNvSpPr>
          <p:nvPr/>
        </p:nvSpPr>
        <p:spPr bwMode="auto">
          <a:xfrm>
            <a:off x="4391025" y="18208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084" name="Oval 340"/>
          <p:cNvSpPr>
            <a:spLocks noChangeArrowheads="1"/>
          </p:cNvSpPr>
          <p:nvPr/>
        </p:nvSpPr>
        <p:spPr bwMode="auto">
          <a:xfrm>
            <a:off x="7915275" y="36274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085" name="Oval 341"/>
          <p:cNvSpPr>
            <a:spLocks noChangeArrowheads="1"/>
          </p:cNvSpPr>
          <p:nvPr/>
        </p:nvSpPr>
        <p:spPr bwMode="auto">
          <a:xfrm>
            <a:off x="5416550" y="29257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086" name="Oval 342"/>
          <p:cNvSpPr>
            <a:spLocks noChangeArrowheads="1"/>
          </p:cNvSpPr>
          <p:nvPr/>
        </p:nvSpPr>
        <p:spPr bwMode="auto">
          <a:xfrm>
            <a:off x="4938713" y="37687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087" name="Oval 343"/>
          <p:cNvSpPr>
            <a:spLocks noChangeArrowheads="1"/>
          </p:cNvSpPr>
          <p:nvPr/>
        </p:nvSpPr>
        <p:spPr bwMode="auto">
          <a:xfrm>
            <a:off x="4156075" y="274161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088" name="Oval 344"/>
          <p:cNvSpPr>
            <a:spLocks noChangeArrowheads="1"/>
          </p:cNvSpPr>
          <p:nvPr/>
        </p:nvSpPr>
        <p:spPr bwMode="auto">
          <a:xfrm>
            <a:off x="4867275" y="34226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089" name="Oval 345"/>
          <p:cNvSpPr>
            <a:spLocks noChangeArrowheads="1"/>
          </p:cNvSpPr>
          <p:nvPr/>
        </p:nvSpPr>
        <p:spPr bwMode="auto">
          <a:xfrm>
            <a:off x="5019675" y="35750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090" name="Oval 346"/>
          <p:cNvSpPr>
            <a:spLocks noChangeArrowheads="1"/>
          </p:cNvSpPr>
          <p:nvPr/>
        </p:nvSpPr>
        <p:spPr bwMode="auto">
          <a:xfrm>
            <a:off x="5162550" y="35655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091" name="Oval 347"/>
          <p:cNvSpPr>
            <a:spLocks noChangeArrowheads="1"/>
          </p:cNvSpPr>
          <p:nvPr/>
        </p:nvSpPr>
        <p:spPr bwMode="auto">
          <a:xfrm>
            <a:off x="4800600" y="3200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092" name="Oval 348"/>
          <p:cNvSpPr>
            <a:spLocks noChangeArrowheads="1"/>
          </p:cNvSpPr>
          <p:nvPr/>
        </p:nvSpPr>
        <p:spPr bwMode="auto">
          <a:xfrm>
            <a:off x="7508875" y="42545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093" name="Oval 349"/>
          <p:cNvSpPr>
            <a:spLocks noChangeArrowheads="1"/>
          </p:cNvSpPr>
          <p:nvPr/>
        </p:nvSpPr>
        <p:spPr bwMode="auto">
          <a:xfrm>
            <a:off x="4975225" y="11334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094" name="Oval 350"/>
          <p:cNvSpPr>
            <a:spLocks noChangeArrowheads="1"/>
          </p:cNvSpPr>
          <p:nvPr/>
        </p:nvSpPr>
        <p:spPr bwMode="auto">
          <a:xfrm>
            <a:off x="5262563" y="40989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095" name="Oval 351"/>
          <p:cNvSpPr>
            <a:spLocks noChangeArrowheads="1"/>
          </p:cNvSpPr>
          <p:nvPr/>
        </p:nvSpPr>
        <p:spPr bwMode="auto">
          <a:xfrm>
            <a:off x="6662738" y="22098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096" name="Oval 352"/>
          <p:cNvSpPr>
            <a:spLocks noChangeArrowheads="1"/>
          </p:cNvSpPr>
          <p:nvPr/>
        </p:nvSpPr>
        <p:spPr bwMode="auto">
          <a:xfrm>
            <a:off x="7661275" y="44069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097" name="Oval 353"/>
          <p:cNvSpPr>
            <a:spLocks noChangeArrowheads="1"/>
          </p:cNvSpPr>
          <p:nvPr/>
        </p:nvSpPr>
        <p:spPr bwMode="auto">
          <a:xfrm>
            <a:off x="6848475" y="10175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098" name="Oval 354"/>
          <p:cNvSpPr>
            <a:spLocks noChangeArrowheads="1"/>
          </p:cNvSpPr>
          <p:nvPr/>
        </p:nvSpPr>
        <p:spPr bwMode="auto">
          <a:xfrm>
            <a:off x="7000875" y="11699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099" name="Oval 355"/>
          <p:cNvSpPr>
            <a:spLocks noChangeArrowheads="1"/>
          </p:cNvSpPr>
          <p:nvPr/>
        </p:nvSpPr>
        <p:spPr bwMode="auto">
          <a:xfrm>
            <a:off x="6970713" y="8255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100" name="Oval 356"/>
          <p:cNvSpPr>
            <a:spLocks noChangeArrowheads="1"/>
          </p:cNvSpPr>
          <p:nvPr/>
        </p:nvSpPr>
        <p:spPr bwMode="auto">
          <a:xfrm>
            <a:off x="6457950" y="9096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101" name="Oval 357"/>
          <p:cNvSpPr>
            <a:spLocks noChangeArrowheads="1"/>
          </p:cNvSpPr>
          <p:nvPr/>
        </p:nvSpPr>
        <p:spPr bwMode="auto">
          <a:xfrm>
            <a:off x="6457950" y="1092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102" name="Oval 358"/>
          <p:cNvSpPr>
            <a:spLocks noChangeArrowheads="1"/>
          </p:cNvSpPr>
          <p:nvPr/>
        </p:nvSpPr>
        <p:spPr bwMode="auto">
          <a:xfrm>
            <a:off x="5532438" y="18034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103" name="Oval 359"/>
          <p:cNvSpPr>
            <a:spLocks noChangeArrowheads="1"/>
          </p:cNvSpPr>
          <p:nvPr/>
        </p:nvSpPr>
        <p:spPr bwMode="auto">
          <a:xfrm>
            <a:off x="4860925" y="16192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104" name="Oval 360"/>
          <p:cNvSpPr>
            <a:spLocks noChangeArrowheads="1"/>
          </p:cNvSpPr>
          <p:nvPr/>
        </p:nvSpPr>
        <p:spPr bwMode="auto">
          <a:xfrm>
            <a:off x="5410200" y="17922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105" name="Oval 361"/>
          <p:cNvSpPr>
            <a:spLocks noChangeArrowheads="1"/>
          </p:cNvSpPr>
          <p:nvPr/>
        </p:nvSpPr>
        <p:spPr bwMode="auto">
          <a:xfrm>
            <a:off x="5421313" y="19748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106" name="Oval 362"/>
          <p:cNvSpPr>
            <a:spLocks noChangeArrowheads="1"/>
          </p:cNvSpPr>
          <p:nvPr/>
        </p:nvSpPr>
        <p:spPr bwMode="auto">
          <a:xfrm>
            <a:off x="6030913" y="22082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107" name="Oval 363"/>
          <p:cNvSpPr>
            <a:spLocks noChangeArrowheads="1"/>
          </p:cNvSpPr>
          <p:nvPr/>
        </p:nvSpPr>
        <p:spPr bwMode="auto">
          <a:xfrm>
            <a:off x="7065963" y="26257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108" name="Oval 364"/>
          <p:cNvSpPr>
            <a:spLocks noChangeArrowheads="1"/>
          </p:cNvSpPr>
          <p:nvPr/>
        </p:nvSpPr>
        <p:spPr bwMode="auto">
          <a:xfrm>
            <a:off x="4951413" y="45751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109" name="Oval 365"/>
          <p:cNvSpPr>
            <a:spLocks noChangeArrowheads="1"/>
          </p:cNvSpPr>
          <p:nvPr/>
        </p:nvSpPr>
        <p:spPr bwMode="auto">
          <a:xfrm>
            <a:off x="5500688" y="14160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110" name="Oval 366"/>
          <p:cNvSpPr>
            <a:spLocks noChangeArrowheads="1"/>
          </p:cNvSpPr>
          <p:nvPr/>
        </p:nvSpPr>
        <p:spPr bwMode="auto">
          <a:xfrm>
            <a:off x="7389813" y="32131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111" name="Oval 367"/>
          <p:cNvSpPr>
            <a:spLocks noChangeArrowheads="1"/>
          </p:cNvSpPr>
          <p:nvPr/>
        </p:nvSpPr>
        <p:spPr bwMode="auto">
          <a:xfrm>
            <a:off x="4951413" y="29194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112" name="Oval 368"/>
          <p:cNvSpPr>
            <a:spLocks noChangeArrowheads="1"/>
          </p:cNvSpPr>
          <p:nvPr/>
        </p:nvSpPr>
        <p:spPr bwMode="auto">
          <a:xfrm>
            <a:off x="4860925" y="38941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113" name="Oval 369"/>
          <p:cNvSpPr>
            <a:spLocks noChangeArrowheads="1"/>
          </p:cNvSpPr>
          <p:nvPr/>
        </p:nvSpPr>
        <p:spPr bwMode="auto">
          <a:xfrm>
            <a:off x="5165725" y="34575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114" name="Oval 370"/>
          <p:cNvSpPr>
            <a:spLocks noChangeArrowheads="1"/>
          </p:cNvSpPr>
          <p:nvPr/>
        </p:nvSpPr>
        <p:spPr bwMode="auto">
          <a:xfrm>
            <a:off x="6486525" y="20970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115" name="Oval 371"/>
          <p:cNvSpPr>
            <a:spLocks noChangeArrowheads="1"/>
          </p:cNvSpPr>
          <p:nvPr/>
        </p:nvSpPr>
        <p:spPr bwMode="auto">
          <a:xfrm>
            <a:off x="6773863" y="28257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116" name="Oval 372"/>
          <p:cNvSpPr>
            <a:spLocks noChangeArrowheads="1"/>
          </p:cNvSpPr>
          <p:nvPr/>
        </p:nvSpPr>
        <p:spPr bwMode="auto">
          <a:xfrm>
            <a:off x="6475413" y="29797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117" name="Oval 373"/>
          <p:cNvSpPr>
            <a:spLocks noChangeArrowheads="1"/>
          </p:cNvSpPr>
          <p:nvPr/>
        </p:nvSpPr>
        <p:spPr bwMode="auto">
          <a:xfrm>
            <a:off x="7419975" y="302101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118" name="Oval 374"/>
          <p:cNvSpPr>
            <a:spLocks noChangeArrowheads="1"/>
          </p:cNvSpPr>
          <p:nvPr/>
        </p:nvSpPr>
        <p:spPr bwMode="auto">
          <a:xfrm>
            <a:off x="5133975" y="37211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119" name="Oval 375"/>
          <p:cNvSpPr>
            <a:spLocks noChangeArrowheads="1"/>
          </p:cNvSpPr>
          <p:nvPr/>
        </p:nvSpPr>
        <p:spPr bwMode="auto">
          <a:xfrm>
            <a:off x="4821238" y="37719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120" name="Oval 376"/>
          <p:cNvSpPr>
            <a:spLocks noChangeArrowheads="1"/>
          </p:cNvSpPr>
          <p:nvPr/>
        </p:nvSpPr>
        <p:spPr bwMode="auto">
          <a:xfrm>
            <a:off x="7907338" y="43402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121" name="Oval 377"/>
          <p:cNvSpPr>
            <a:spLocks noChangeArrowheads="1"/>
          </p:cNvSpPr>
          <p:nvPr/>
        </p:nvSpPr>
        <p:spPr bwMode="auto">
          <a:xfrm>
            <a:off x="5122863" y="33766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122" name="Oval 378"/>
          <p:cNvSpPr>
            <a:spLocks noChangeArrowheads="1"/>
          </p:cNvSpPr>
          <p:nvPr/>
        </p:nvSpPr>
        <p:spPr bwMode="auto">
          <a:xfrm>
            <a:off x="5264150" y="34972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123" name="Oval 379"/>
          <p:cNvSpPr>
            <a:spLocks noChangeArrowheads="1"/>
          </p:cNvSpPr>
          <p:nvPr/>
        </p:nvSpPr>
        <p:spPr bwMode="auto">
          <a:xfrm>
            <a:off x="5457825" y="34369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124" name="Oval 380"/>
          <p:cNvSpPr>
            <a:spLocks noChangeArrowheads="1"/>
          </p:cNvSpPr>
          <p:nvPr/>
        </p:nvSpPr>
        <p:spPr bwMode="auto">
          <a:xfrm>
            <a:off x="7010400" y="2286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125" name="Oval 381"/>
          <p:cNvSpPr>
            <a:spLocks noChangeArrowheads="1"/>
          </p:cNvSpPr>
          <p:nvPr/>
        </p:nvSpPr>
        <p:spPr bwMode="auto">
          <a:xfrm>
            <a:off x="7688263" y="42830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126" name="Oval 382"/>
          <p:cNvSpPr>
            <a:spLocks noChangeArrowheads="1"/>
          </p:cNvSpPr>
          <p:nvPr/>
        </p:nvSpPr>
        <p:spPr bwMode="auto">
          <a:xfrm>
            <a:off x="7840663" y="44354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127" name="Oval 383"/>
          <p:cNvSpPr>
            <a:spLocks noChangeArrowheads="1"/>
          </p:cNvSpPr>
          <p:nvPr/>
        </p:nvSpPr>
        <p:spPr bwMode="auto">
          <a:xfrm>
            <a:off x="7993063" y="45878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128" name="Oval 384"/>
          <p:cNvSpPr>
            <a:spLocks noChangeArrowheads="1"/>
          </p:cNvSpPr>
          <p:nvPr/>
        </p:nvSpPr>
        <p:spPr bwMode="auto">
          <a:xfrm>
            <a:off x="7272338" y="45466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129" name="Oval 385"/>
          <p:cNvSpPr>
            <a:spLocks noChangeArrowheads="1"/>
          </p:cNvSpPr>
          <p:nvPr/>
        </p:nvSpPr>
        <p:spPr bwMode="auto">
          <a:xfrm>
            <a:off x="7951788" y="42418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130" name="Oval 386"/>
          <p:cNvSpPr>
            <a:spLocks noChangeArrowheads="1"/>
          </p:cNvSpPr>
          <p:nvPr/>
        </p:nvSpPr>
        <p:spPr bwMode="auto">
          <a:xfrm>
            <a:off x="8229600" y="3810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131" name="Oval 387"/>
          <p:cNvSpPr>
            <a:spLocks noChangeArrowheads="1"/>
          </p:cNvSpPr>
          <p:nvPr/>
        </p:nvSpPr>
        <p:spPr bwMode="auto">
          <a:xfrm>
            <a:off x="8045450" y="36480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132" name="Oval 388"/>
          <p:cNvSpPr>
            <a:spLocks noChangeArrowheads="1"/>
          </p:cNvSpPr>
          <p:nvPr/>
        </p:nvSpPr>
        <p:spPr bwMode="auto">
          <a:xfrm>
            <a:off x="8229600" y="35655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133" name="Oval 389"/>
          <p:cNvSpPr>
            <a:spLocks noChangeArrowheads="1"/>
          </p:cNvSpPr>
          <p:nvPr/>
        </p:nvSpPr>
        <p:spPr bwMode="auto">
          <a:xfrm>
            <a:off x="1876425" y="17827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134" name="Oval 390"/>
          <p:cNvSpPr>
            <a:spLocks noChangeArrowheads="1"/>
          </p:cNvSpPr>
          <p:nvPr/>
        </p:nvSpPr>
        <p:spPr bwMode="auto">
          <a:xfrm>
            <a:off x="6815138" y="20669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135" name="Oval 391"/>
          <p:cNvSpPr>
            <a:spLocks noChangeArrowheads="1"/>
          </p:cNvSpPr>
          <p:nvPr/>
        </p:nvSpPr>
        <p:spPr bwMode="auto">
          <a:xfrm>
            <a:off x="6781800" y="2286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136" name="Oval 392"/>
          <p:cNvSpPr>
            <a:spLocks noChangeArrowheads="1"/>
          </p:cNvSpPr>
          <p:nvPr/>
        </p:nvSpPr>
        <p:spPr bwMode="auto">
          <a:xfrm>
            <a:off x="6662738" y="12334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137" name="Oval 393"/>
          <p:cNvSpPr>
            <a:spLocks noChangeArrowheads="1"/>
          </p:cNvSpPr>
          <p:nvPr/>
        </p:nvSpPr>
        <p:spPr bwMode="auto">
          <a:xfrm>
            <a:off x="5849938" y="11620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138" name="Oval 394"/>
          <p:cNvSpPr>
            <a:spLocks noChangeArrowheads="1"/>
          </p:cNvSpPr>
          <p:nvPr/>
        </p:nvSpPr>
        <p:spPr bwMode="auto">
          <a:xfrm>
            <a:off x="4640263" y="13128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139" name="Oval 395"/>
          <p:cNvSpPr>
            <a:spLocks noChangeArrowheads="1"/>
          </p:cNvSpPr>
          <p:nvPr/>
        </p:nvSpPr>
        <p:spPr bwMode="auto">
          <a:xfrm>
            <a:off x="6134100" y="20637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140" name="Oval 396"/>
          <p:cNvSpPr>
            <a:spLocks noChangeArrowheads="1"/>
          </p:cNvSpPr>
          <p:nvPr/>
        </p:nvSpPr>
        <p:spPr bwMode="auto">
          <a:xfrm>
            <a:off x="6734175" y="18303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141" name="Oval 397"/>
          <p:cNvSpPr>
            <a:spLocks noChangeArrowheads="1"/>
          </p:cNvSpPr>
          <p:nvPr/>
        </p:nvSpPr>
        <p:spPr bwMode="auto">
          <a:xfrm>
            <a:off x="6286500" y="24511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142" name="Oval 398"/>
          <p:cNvSpPr>
            <a:spLocks noChangeArrowheads="1"/>
          </p:cNvSpPr>
          <p:nvPr/>
        </p:nvSpPr>
        <p:spPr bwMode="auto">
          <a:xfrm>
            <a:off x="6324600" y="2590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143" name="Oval 399"/>
          <p:cNvSpPr>
            <a:spLocks noChangeArrowheads="1"/>
          </p:cNvSpPr>
          <p:nvPr/>
        </p:nvSpPr>
        <p:spPr bwMode="auto">
          <a:xfrm>
            <a:off x="2078038" y="18288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144" name="Oval 400"/>
          <p:cNvSpPr>
            <a:spLocks noChangeArrowheads="1"/>
          </p:cNvSpPr>
          <p:nvPr/>
        </p:nvSpPr>
        <p:spPr bwMode="auto">
          <a:xfrm>
            <a:off x="5643563" y="19494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145" name="Oval 401"/>
          <p:cNvSpPr>
            <a:spLocks noChangeArrowheads="1"/>
          </p:cNvSpPr>
          <p:nvPr/>
        </p:nvSpPr>
        <p:spPr bwMode="auto">
          <a:xfrm>
            <a:off x="5816600" y="18684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146" name="Oval 402"/>
          <p:cNvSpPr>
            <a:spLocks noChangeArrowheads="1"/>
          </p:cNvSpPr>
          <p:nvPr/>
        </p:nvSpPr>
        <p:spPr bwMode="auto">
          <a:xfrm>
            <a:off x="6832600" y="16335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147" name="Oval 403"/>
          <p:cNvSpPr>
            <a:spLocks noChangeArrowheads="1"/>
          </p:cNvSpPr>
          <p:nvPr/>
        </p:nvSpPr>
        <p:spPr bwMode="auto">
          <a:xfrm>
            <a:off x="4911725" y="142081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148" name="Oval 404"/>
          <p:cNvSpPr>
            <a:spLocks noChangeArrowheads="1"/>
          </p:cNvSpPr>
          <p:nvPr/>
        </p:nvSpPr>
        <p:spPr bwMode="auto">
          <a:xfrm>
            <a:off x="6983413" y="22637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149" name="Oval 405"/>
          <p:cNvSpPr>
            <a:spLocks noChangeArrowheads="1"/>
          </p:cNvSpPr>
          <p:nvPr/>
        </p:nvSpPr>
        <p:spPr bwMode="auto">
          <a:xfrm>
            <a:off x="5600700" y="29860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150" name="Oval 406"/>
          <p:cNvSpPr>
            <a:spLocks noChangeArrowheads="1"/>
          </p:cNvSpPr>
          <p:nvPr/>
        </p:nvSpPr>
        <p:spPr bwMode="auto">
          <a:xfrm>
            <a:off x="7159625" y="15398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151" name="Oval 407"/>
          <p:cNvSpPr>
            <a:spLocks noChangeArrowheads="1"/>
          </p:cNvSpPr>
          <p:nvPr/>
        </p:nvSpPr>
        <p:spPr bwMode="auto">
          <a:xfrm>
            <a:off x="7250113" y="22510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152" name="Oval 408"/>
          <p:cNvSpPr>
            <a:spLocks noChangeArrowheads="1"/>
          </p:cNvSpPr>
          <p:nvPr/>
        </p:nvSpPr>
        <p:spPr bwMode="auto">
          <a:xfrm>
            <a:off x="5024438" y="14081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153" name="Oval 409"/>
          <p:cNvSpPr>
            <a:spLocks noChangeArrowheads="1"/>
          </p:cNvSpPr>
          <p:nvPr/>
        </p:nvSpPr>
        <p:spPr bwMode="auto">
          <a:xfrm>
            <a:off x="4994275" y="12668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154" name="Oval 410"/>
          <p:cNvSpPr>
            <a:spLocks noChangeArrowheads="1"/>
          </p:cNvSpPr>
          <p:nvPr/>
        </p:nvSpPr>
        <p:spPr bwMode="auto">
          <a:xfrm>
            <a:off x="6335713" y="14493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155" name="Oval 411"/>
          <p:cNvSpPr>
            <a:spLocks noChangeArrowheads="1"/>
          </p:cNvSpPr>
          <p:nvPr/>
        </p:nvSpPr>
        <p:spPr bwMode="auto">
          <a:xfrm>
            <a:off x="6091238" y="16827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156" name="Oval 412"/>
          <p:cNvSpPr>
            <a:spLocks noChangeArrowheads="1"/>
          </p:cNvSpPr>
          <p:nvPr/>
        </p:nvSpPr>
        <p:spPr bwMode="auto">
          <a:xfrm>
            <a:off x="6121400" y="15906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157" name="Oval 413"/>
          <p:cNvSpPr>
            <a:spLocks noChangeArrowheads="1"/>
          </p:cNvSpPr>
          <p:nvPr/>
        </p:nvSpPr>
        <p:spPr bwMode="auto">
          <a:xfrm>
            <a:off x="5338763" y="10731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158" name="Oval 414"/>
          <p:cNvSpPr>
            <a:spLocks noChangeArrowheads="1"/>
          </p:cNvSpPr>
          <p:nvPr/>
        </p:nvSpPr>
        <p:spPr bwMode="auto">
          <a:xfrm>
            <a:off x="5054600" y="6778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159" name="Oval 415"/>
          <p:cNvSpPr>
            <a:spLocks noChangeArrowheads="1"/>
          </p:cNvSpPr>
          <p:nvPr/>
        </p:nvSpPr>
        <p:spPr bwMode="auto">
          <a:xfrm>
            <a:off x="6029325" y="3524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160" name="Oval 416"/>
          <p:cNvSpPr>
            <a:spLocks noChangeArrowheads="1"/>
          </p:cNvSpPr>
          <p:nvPr/>
        </p:nvSpPr>
        <p:spPr bwMode="auto">
          <a:xfrm>
            <a:off x="5967413" y="18669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161" name="Oval 417"/>
          <p:cNvSpPr>
            <a:spLocks noChangeArrowheads="1"/>
          </p:cNvSpPr>
          <p:nvPr/>
        </p:nvSpPr>
        <p:spPr bwMode="auto">
          <a:xfrm>
            <a:off x="7299325" y="21209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162" name="Oval 418"/>
          <p:cNvSpPr>
            <a:spLocks noChangeArrowheads="1"/>
          </p:cNvSpPr>
          <p:nvPr/>
        </p:nvSpPr>
        <p:spPr bwMode="auto">
          <a:xfrm>
            <a:off x="7329488" y="12874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163" name="Oval 419"/>
          <p:cNvSpPr>
            <a:spLocks noChangeArrowheads="1"/>
          </p:cNvSpPr>
          <p:nvPr/>
        </p:nvSpPr>
        <p:spPr bwMode="auto">
          <a:xfrm>
            <a:off x="5703888" y="13271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164" name="Oval 420"/>
          <p:cNvSpPr>
            <a:spLocks noChangeArrowheads="1"/>
          </p:cNvSpPr>
          <p:nvPr/>
        </p:nvSpPr>
        <p:spPr bwMode="auto">
          <a:xfrm>
            <a:off x="6080125" y="12255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165" name="Oval 421"/>
          <p:cNvSpPr>
            <a:spLocks noChangeArrowheads="1"/>
          </p:cNvSpPr>
          <p:nvPr/>
        </p:nvSpPr>
        <p:spPr bwMode="auto">
          <a:xfrm>
            <a:off x="4830763" y="27495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166" name="Oval 422"/>
          <p:cNvSpPr>
            <a:spLocks noChangeArrowheads="1"/>
          </p:cNvSpPr>
          <p:nvPr/>
        </p:nvSpPr>
        <p:spPr bwMode="auto">
          <a:xfrm>
            <a:off x="4810125" y="145891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167" name="Oval 423"/>
          <p:cNvSpPr>
            <a:spLocks noChangeArrowheads="1"/>
          </p:cNvSpPr>
          <p:nvPr/>
        </p:nvSpPr>
        <p:spPr bwMode="auto">
          <a:xfrm>
            <a:off x="4586288" y="15113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168" name="Oval 424"/>
          <p:cNvSpPr>
            <a:spLocks noChangeArrowheads="1"/>
          </p:cNvSpPr>
          <p:nvPr/>
        </p:nvSpPr>
        <p:spPr bwMode="auto">
          <a:xfrm>
            <a:off x="4475163" y="29241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169" name="Oval 425"/>
          <p:cNvSpPr>
            <a:spLocks noChangeArrowheads="1"/>
          </p:cNvSpPr>
          <p:nvPr/>
        </p:nvSpPr>
        <p:spPr bwMode="auto">
          <a:xfrm>
            <a:off x="5237163" y="36560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170" name="Oval 426"/>
          <p:cNvSpPr>
            <a:spLocks noChangeArrowheads="1"/>
          </p:cNvSpPr>
          <p:nvPr/>
        </p:nvSpPr>
        <p:spPr bwMode="auto">
          <a:xfrm>
            <a:off x="5064125" y="34829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171" name="Oval 427"/>
          <p:cNvSpPr>
            <a:spLocks noChangeArrowheads="1"/>
          </p:cNvSpPr>
          <p:nvPr/>
        </p:nvSpPr>
        <p:spPr bwMode="auto">
          <a:xfrm>
            <a:off x="5521325" y="33099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172" name="Oval 428"/>
          <p:cNvSpPr>
            <a:spLocks noChangeArrowheads="1"/>
          </p:cNvSpPr>
          <p:nvPr/>
        </p:nvSpPr>
        <p:spPr bwMode="auto">
          <a:xfrm>
            <a:off x="6967538" y="23749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173" name="Oval 429"/>
          <p:cNvSpPr>
            <a:spLocks noChangeArrowheads="1"/>
          </p:cNvSpPr>
          <p:nvPr/>
        </p:nvSpPr>
        <p:spPr bwMode="auto">
          <a:xfrm>
            <a:off x="4951413" y="44481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174" name="Oval 430"/>
          <p:cNvSpPr>
            <a:spLocks noChangeArrowheads="1"/>
          </p:cNvSpPr>
          <p:nvPr/>
        </p:nvSpPr>
        <p:spPr bwMode="auto">
          <a:xfrm>
            <a:off x="5053013" y="41433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175" name="Oval 431"/>
          <p:cNvSpPr>
            <a:spLocks noChangeArrowheads="1"/>
          </p:cNvSpPr>
          <p:nvPr/>
        </p:nvSpPr>
        <p:spPr bwMode="auto">
          <a:xfrm>
            <a:off x="6261100" y="20701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176" name="Oval 432"/>
          <p:cNvSpPr>
            <a:spLocks noChangeArrowheads="1"/>
          </p:cNvSpPr>
          <p:nvPr/>
        </p:nvSpPr>
        <p:spPr bwMode="auto">
          <a:xfrm>
            <a:off x="4900613" y="35242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177" name="Oval 433"/>
          <p:cNvSpPr>
            <a:spLocks noChangeArrowheads="1"/>
          </p:cNvSpPr>
          <p:nvPr/>
        </p:nvSpPr>
        <p:spPr bwMode="auto">
          <a:xfrm>
            <a:off x="6219825" y="2184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178" name="Oval 434"/>
          <p:cNvSpPr>
            <a:spLocks noChangeArrowheads="1"/>
          </p:cNvSpPr>
          <p:nvPr/>
        </p:nvSpPr>
        <p:spPr bwMode="auto">
          <a:xfrm>
            <a:off x="5072063" y="43672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179" name="Oval 435"/>
          <p:cNvSpPr>
            <a:spLocks noChangeArrowheads="1"/>
          </p:cNvSpPr>
          <p:nvPr/>
        </p:nvSpPr>
        <p:spPr bwMode="auto">
          <a:xfrm>
            <a:off x="6299200" y="22669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180" name="Oval 436"/>
          <p:cNvSpPr>
            <a:spLocks noChangeArrowheads="1"/>
          </p:cNvSpPr>
          <p:nvPr/>
        </p:nvSpPr>
        <p:spPr bwMode="auto">
          <a:xfrm>
            <a:off x="7418388" y="23558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181" name="Oval 437"/>
          <p:cNvSpPr>
            <a:spLocks noChangeArrowheads="1"/>
          </p:cNvSpPr>
          <p:nvPr/>
        </p:nvSpPr>
        <p:spPr bwMode="auto">
          <a:xfrm>
            <a:off x="5322888" y="38766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182" name="Oval 438"/>
          <p:cNvSpPr>
            <a:spLocks noChangeArrowheads="1"/>
          </p:cNvSpPr>
          <p:nvPr/>
        </p:nvSpPr>
        <p:spPr bwMode="auto">
          <a:xfrm>
            <a:off x="5097463" y="32686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183" name="Oval 439"/>
          <p:cNvSpPr>
            <a:spLocks noChangeArrowheads="1"/>
          </p:cNvSpPr>
          <p:nvPr/>
        </p:nvSpPr>
        <p:spPr bwMode="auto">
          <a:xfrm>
            <a:off x="5086350" y="39401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184" name="Oval 440"/>
          <p:cNvSpPr>
            <a:spLocks noChangeArrowheads="1"/>
          </p:cNvSpPr>
          <p:nvPr/>
        </p:nvSpPr>
        <p:spPr bwMode="auto">
          <a:xfrm>
            <a:off x="4933950" y="42545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185" name="Oval 441"/>
          <p:cNvSpPr>
            <a:spLocks noChangeArrowheads="1"/>
          </p:cNvSpPr>
          <p:nvPr/>
        </p:nvSpPr>
        <p:spPr bwMode="auto">
          <a:xfrm>
            <a:off x="5543550" y="19891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186" name="Oval 442"/>
          <p:cNvSpPr>
            <a:spLocks noChangeArrowheads="1"/>
          </p:cNvSpPr>
          <p:nvPr/>
        </p:nvSpPr>
        <p:spPr bwMode="auto">
          <a:xfrm>
            <a:off x="5776913" y="19891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187" name="Oval 443"/>
          <p:cNvSpPr>
            <a:spLocks noChangeArrowheads="1"/>
          </p:cNvSpPr>
          <p:nvPr/>
        </p:nvSpPr>
        <p:spPr bwMode="auto">
          <a:xfrm>
            <a:off x="6192838" y="11255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188" name="Oval 444"/>
          <p:cNvSpPr>
            <a:spLocks noChangeArrowheads="1"/>
          </p:cNvSpPr>
          <p:nvPr/>
        </p:nvSpPr>
        <p:spPr bwMode="auto">
          <a:xfrm>
            <a:off x="6345238" y="12779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189" name="Oval 445"/>
          <p:cNvSpPr>
            <a:spLocks noChangeArrowheads="1"/>
          </p:cNvSpPr>
          <p:nvPr/>
        </p:nvSpPr>
        <p:spPr bwMode="auto">
          <a:xfrm>
            <a:off x="4821238" y="15128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190" name="Oval 446"/>
          <p:cNvSpPr>
            <a:spLocks noChangeArrowheads="1"/>
          </p:cNvSpPr>
          <p:nvPr/>
        </p:nvSpPr>
        <p:spPr bwMode="auto">
          <a:xfrm>
            <a:off x="7391400" y="10763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191" name="Oval 447"/>
          <p:cNvSpPr>
            <a:spLocks noChangeArrowheads="1"/>
          </p:cNvSpPr>
          <p:nvPr/>
        </p:nvSpPr>
        <p:spPr bwMode="auto">
          <a:xfrm>
            <a:off x="4554538" y="17145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192" name="Oval 448"/>
          <p:cNvSpPr>
            <a:spLocks noChangeArrowheads="1"/>
          </p:cNvSpPr>
          <p:nvPr/>
        </p:nvSpPr>
        <p:spPr bwMode="auto">
          <a:xfrm>
            <a:off x="5316538" y="17446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193" name="Oval 449"/>
          <p:cNvSpPr>
            <a:spLocks noChangeArrowheads="1"/>
          </p:cNvSpPr>
          <p:nvPr/>
        </p:nvSpPr>
        <p:spPr bwMode="auto">
          <a:xfrm>
            <a:off x="5743575" y="54451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194" name="Oval 450"/>
          <p:cNvSpPr>
            <a:spLocks noChangeArrowheads="1"/>
          </p:cNvSpPr>
          <p:nvPr/>
        </p:nvSpPr>
        <p:spPr bwMode="auto">
          <a:xfrm>
            <a:off x="5632450" y="1498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195" name="Oval 451"/>
          <p:cNvSpPr>
            <a:spLocks noChangeArrowheads="1"/>
          </p:cNvSpPr>
          <p:nvPr/>
        </p:nvSpPr>
        <p:spPr bwMode="auto">
          <a:xfrm>
            <a:off x="5916613" y="10017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196" name="Oval 452"/>
          <p:cNvSpPr>
            <a:spLocks noChangeArrowheads="1"/>
          </p:cNvSpPr>
          <p:nvPr/>
        </p:nvSpPr>
        <p:spPr bwMode="auto">
          <a:xfrm>
            <a:off x="5359400" y="19970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197" name="Oval 453"/>
          <p:cNvSpPr>
            <a:spLocks noChangeArrowheads="1"/>
          </p:cNvSpPr>
          <p:nvPr/>
        </p:nvSpPr>
        <p:spPr bwMode="auto">
          <a:xfrm>
            <a:off x="4872038" y="40386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198" name="Oval 454"/>
          <p:cNvSpPr>
            <a:spLocks noChangeArrowheads="1"/>
          </p:cNvSpPr>
          <p:nvPr/>
        </p:nvSpPr>
        <p:spPr bwMode="auto">
          <a:xfrm>
            <a:off x="5654675" y="30622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199" name="Oval 455"/>
          <p:cNvSpPr>
            <a:spLocks noChangeArrowheads="1"/>
          </p:cNvSpPr>
          <p:nvPr/>
        </p:nvSpPr>
        <p:spPr bwMode="auto">
          <a:xfrm>
            <a:off x="5461000" y="30432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200" name="Oval 456"/>
          <p:cNvSpPr>
            <a:spLocks noChangeArrowheads="1"/>
          </p:cNvSpPr>
          <p:nvPr/>
        </p:nvSpPr>
        <p:spPr bwMode="auto">
          <a:xfrm>
            <a:off x="4654550" y="30797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201" name="Oval 457"/>
          <p:cNvSpPr>
            <a:spLocks noChangeArrowheads="1"/>
          </p:cNvSpPr>
          <p:nvPr/>
        </p:nvSpPr>
        <p:spPr bwMode="auto">
          <a:xfrm>
            <a:off x="4938713" y="38941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202" name="Oval 458"/>
          <p:cNvSpPr>
            <a:spLocks noChangeArrowheads="1"/>
          </p:cNvSpPr>
          <p:nvPr/>
        </p:nvSpPr>
        <p:spPr bwMode="auto">
          <a:xfrm>
            <a:off x="5021263" y="46053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203" name="Oval 459"/>
          <p:cNvSpPr>
            <a:spLocks noChangeArrowheads="1"/>
          </p:cNvSpPr>
          <p:nvPr/>
        </p:nvSpPr>
        <p:spPr bwMode="auto">
          <a:xfrm>
            <a:off x="5245100" y="37115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204" name="Oval 460"/>
          <p:cNvSpPr>
            <a:spLocks noChangeArrowheads="1"/>
          </p:cNvSpPr>
          <p:nvPr/>
        </p:nvSpPr>
        <p:spPr bwMode="auto">
          <a:xfrm>
            <a:off x="5632450" y="34432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205" name="Oval 461"/>
          <p:cNvSpPr>
            <a:spLocks noChangeArrowheads="1"/>
          </p:cNvSpPr>
          <p:nvPr/>
        </p:nvSpPr>
        <p:spPr bwMode="auto">
          <a:xfrm>
            <a:off x="5399088" y="40020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206" name="Oval 462"/>
          <p:cNvSpPr>
            <a:spLocks noChangeArrowheads="1"/>
          </p:cNvSpPr>
          <p:nvPr/>
        </p:nvSpPr>
        <p:spPr bwMode="auto">
          <a:xfrm>
            <a:off x="5334000" y="1905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207" name="Oval 463"/>
          <p:cNvSpPr>
            <a:spLocks noChangeArrowheads="1"/>
          </p:cNvSpPr>
          <p:nvPr/>
        </p:nvSpPr>
        <p:spPr bwMode="auto">
          <a:xfrm>
            <a:off x="5214938" y="21415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208" name="Oval 464"/>
          <p:cNvSpPr>
            <a:spLocks noChangeArrowheads="1"/>
          </p:cNvSpPr>
          <p:nvPr/>
        </p:nvSpPr>
        <p:spPr bwMode="auto">
          <a:xfrm>
            <a:off x="4835525" y="17827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209" name="Oval 465"/>
          <p:cNvSpPr>
            <a:spLocks noChangeArrowheads="1"/>
          </p:cNvSpPr>
          <p:nvPr/>
        </p:nvSpPr>
        <p:spPr bwMode="auto">
          <a:xfrm>
            <a:off x="4724400" y="1981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210" name="Oval 466"/>
          <p:cNvSpPr>
            <a:spLocks noChangeArrowheads="1"/>
          </p:cNvSpPr>
          <p:nvPr/>
        </p:nvSpPr>
        <p:spPr bwMode="auto">
          <a:xfrm>
            <a:off x="7273925" y="19907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211" name="Oval 467"/>
          <p:cNvSpPr>
            <a:spLocks noChangeArrowheads="1"/>
          </p:cNvSpPr>
          <p:nvPr/>
        </p:nvSpPr>
        <p:spPr bwMode="auto">
          <a:xfrm>
            <a:off x="7253288" y="11461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212" name="Oval 468"/>
          <p:cNvSpPr>
            <a:spLocks noChangeArrowheads="1"/>
          </p:cNvSpPr>
          <p:nvPr/>
        </p:nvSpPr>
        <p:spPr bwMode="auto">
          <a:xfrm>
            <a:off x="5940425" y="13287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213" name="Oval 469"/>
          <p:cNvSpPr>
            <a:spLocks noChangeArrowheads="1"/>
          </p:cNvSpPr>
          <p:nvPr/>
        </p:nvSpPr>
        <p:spPr bwMode="auto">
          <a:xfrm>
            <a:off x="4557713" y="13795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214" name="Oval 470"/>
          <p:cNvSpPr>
            <a:spLocks noChangeArrowheads="1"/>
          </p:cNvSpPr>
          <p:nvPr/>
        </p:nvSpPr>
        <p:spPr bwMode="auto">
          <a:xfrm>
            <a:off x="5857875" y="16637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215" name="Oval 471"/>
          <p:cNvSpPr>
            <a:spLocks noChangeArrowheads="1"/>
          </p:cNvSpPr>
          <p:nvPr/>
        </p:nvSpPr>
        <p:spPr bwMode="auto">
          <a:xfrm>
            <a:off x="4973638" y="8826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216" name="Oval 472"/>
          <p:cNvSpPr>
            <a:spLocks noChangeArrowheads="1"/>
          </p:cNvSpPr>
          <p:nvPr/>
        </p:nvSpPr>
        <p:spPr bwMode="auto">
          <a:xfrm>
            <a:off x="6335713" y="10350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217" name="Oval 473"/>
          <p:cNvSpPr>
            <a:spLocks noChangeArrowheads="1"/>
          </p:cNvSpPr>
          <p:nvPr/>
        </p:nvSpPr>
        <p:spPr bwMode="auto">
          <a:xfrm>
            <a:off x="5310188" y="42354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218" name="Oval 474"/>
          <p:cNvSpPr>
            <a:spLocks noChangeArrowheads="1"/>
          </p:cNvSpPr>
          <p:nvPr/>
        </p:nvSpPr>
        <p:spPr bwMode="auto">
          <a:xfrm>
            <a:off x="4883150" y="32083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219" name="Oval 475"/>
          <p:cNvSpPr>
            <a:spLocks noChangeArrowheads="1"/>
          </p:cNvSpPr>
          <p:nvPr/>
        </p:nvSpPr>
        <p:spPr bwMode="auto">
          <a:xfrm>
            <a:off x="4344988" y="29337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220" name="Oval 476"/>
          <p:cNvSpPr>
            <a:spLocks noChangeArrowheads="1"/>
          </p:cNvSpPr>
          <p:nvPr/>
        </p:nvSpPr>
        <p:spPr bwMode="auto">
          <a:xfrm>
            <a:off x="2209800" y="3352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221" name="Oval 477"/>
          <p:cNvSpPr>
            <a:spLocks noChangeArrowheads="1"/>
          </p:cNvSpPr>
          <p:nvPr/>
        </p:nvSpPr>
        <p:spPr bwMode="auto">
          <a:xfrm>
            <a:off x="2281238" y="34242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222" name="Oval 478"/>
          <p:cNvSpPr>
            <a:spLocks noChangeArrowheads="1"/>
          </p:cNvSpPr>
          <p:nvPr/>
        </p:nvSpPr>
        <p:spPr bwMode="auto">
          <a:xfrm>
            <a:off x="2301875" y="32924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223" name="Oval 479"/>
          <p:cNvSpPr>
            <a:spLocks noChangeArrowheads="1"/>
          </p:cNvSpPr>
          <p:nvPr/>
        </p:nvSpPr>
        <p:spPr bwMode="auto">
          <a:xfrm>
            <a:off x="2239963" y="32623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224" name="Oval 480"/>
          <p:cNvSpPr>
            <a:spLocks noChangeArrowheads="1"/>
          </p:cNvSpPr>
          <p:nvPr/>
        </p:nvSpPr>
        <p:spPr bwMode="auto">
          <a:xfrm>
            <a:off x="4987925" y="34432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225" name="Oval 481"/>
          <p:cNvSpPr>
            <a:spLocks noChangeArrowheads="1"/>
          </p:cNvSpPr>
          <p:nvPr/>
        </p:nvSpPr>
        <p:spPr bwMode="auto">
          <a:xfrm>
            <a:off x="5029200" y="3276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226" name="Oval 482"/>
          <p:cNvSpPr>
            <a:spLocks noChangeArrowheads="1"/>
          </p:cNvSpPr>
          <p:nvPr/>
        </p:nvSpPr>
        <p:spPr bwMode="auto">
          <a:xfrm>
            <a:off x="4946650" y="33147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227" name="Oval 483"/>
          <p:cNvSpPr>
            <a:spLocks noChangeArrowheads="1"/>
          </p:cNvSpPr>
          <p:nvPr/>
        </p:nvSpPr>
        <p:spPr bwMode="auto">
          <a:xfrm>
            <a:off x="4983163" y="36687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228" name="Oval 484"/>
          <p:cNvSpPr>
            <a:spLocks noChangeArrowheads="1"/>
          </p:cNvSpPr>
          <p:nvPr/>
        </p:nvSpPr>
        <p:spPr bwMode="auto">
          <a:xfrm>
            <a:off x="5084763" y="37592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229" name="Oval 485"/>
          <p:cNvSpPr>
            <a:spLocks noChangeArrowheads="1"/>
          </p:cNvSpPr>
          <p:nvPr/>
        </p:nvSpPr>
        <p:spPr bwMode="auto">
          <a:xfrm>
            <a:off x="4851400" y="36464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230" name="Oval 486"/>
          <p:cNvSpPr>
            <a:spLocks noChangeArrowheads="1"/>
          </p:cNvSpPr>
          <p:nvPr/>
        </p:nvSpPr>
        <p:spPr bwMode="auto">
          <a:xfrm>
            <a:off x="5237163" y="39116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231" name="Oval 487"/>
          <p:cNvSpPr>
            <a:spLocks noChangeArrowheads="1"/>
          </p:cNvSpPr>
          <p:nvPr/>
        </p:nvSpPr>
        <p:spPr bwMode="auto">
          <a:xfrm>
            <a:off x="5359400" y="4089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232" name="Oval 488"/>
          <p:cNvSpPr>
            <a:spLocks noChangeArrowheads="1"/>
          </p:cNvSpPr>
          <p:nvPr/>
        </p:nvSpPr>
        <p:spPr bwMode="auto">
          <a:xfrm>
            <a:off x="5267325" y="288131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233" name="Oval 489"/>
          <p:cNvSpPr>
            <a:spLocks noChangeArrowheads="1"/>
          </p:cNvSpPr>
          <p:nvPr/>
        </p:nvSpPr>
        <p:spPr bwMode="auto">
          <a:xfrm>
            <a:off x="5511800" y="2971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234" name="Oval 490"/>
          <p:cNvSpPr>
            <a:spLocks noChangeArrowheads="1"/>
          </p:cNvSpPr>
          <p:nvPr/>
        </p:nvSpPr>
        <p:spPr bwMode="auto">
          <a:xfrm>
            <a:off x="6589713" y="24384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235" name="Oval 491"/>
          <p:cNvSpPr>
            <a:spLocks noChangeArrowheads="1"/>
          </p:cNvSpPr>
          <p:nvPr/>
        </p:nvSpPr>
        <p:spPr bwMode="auto">
          <a:xfrm>
            <a:off x="7462838" y="41703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236" name="Oval 492"/>
          <p:cNvSpPr>
            <a:spLocks noChangeArrowheads="1"/>
          </p:cNvSpPr>
          <p:nvPr/>
        </p:nvSpPr>
        <p:spPr bwMode="auto">
          <a:xfrm>
            <a:off x="5413375" y="31781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237" name="Oval 493"/>
          <p:cNvSpPr>
            <a:spLocks noChangeArrowheads="1"/>
          </p:cNvSpPr>
          <p:nvPr/>
        </p:nvSpPr>
        <p:spPr bwMode="auto">
          <a:xfrm>
            <a:off x="7777163" y="43434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238" name="Oval 494"/>
          <p:cNvSpPr>
            <a:spLocks noChangeArrowheads="1"/>
          </p:cNvSpPr>
          <p:nvPr/>
        </p:nvSpPr>
        <p:spPr bwMode="auto">
          <a:xfrm>
            <a:off x="5329238" y="36210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239" name="Oval 495"/>
          <p:cNvSpPr>
            <a:spLocks noChangeArrowheads="1"/>
          </p:cNvSpPr>
          <p:nvPr/>
        </p:nvSpPr>
        <p:spPr bwMode="auto">
          <a:xfrm>
            <a:off x="5308600" y="37242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240" name="Oval 496"/>
          <p:cNvSpPr>
            <a:spLocks noChangeArrowheads="1"/>
          </p:cNvSpPr>
          <p:nvPr/>
        </p:nvSpPr>
        <p:spPr bwMode="auto">
          <a:xfrm>
            <a:off x="5216525" y="38163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241" name="Oval 497"/>
          <p:cNvSpPr>
            <a:spLocks noChangeArrowheads="1"/>
          </p:cNvSpPr>
          <p:nvPr/>
        </p:nvSpPr>
        <p:spPr bwMode="auto">
          <a:xfrm>
            <a:off x="7162800" y="2362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242" name="Oval 498"/>
          <p:cNvSpPr>
            <a:spLocks noChangeArrowheads="1"/>
          </p:cNvSpPr>
          <p:nvPr/>
        </p:nvSpPr>
        <p:spPr bwMode="auto">
          <a:xfrm>
            <a:off x="6553200" y="2514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243" name="Oval 499"/>
          <p:cNvSpPr>
            <a:spLocks noChangeArrowheads="1"/>
          </p:cNvSpPr>
          <p:nvPr/>
        </p:nvSpPr>
        <p:spPr bwMode="auto">
          <a:xfrm>
            <a:off x="5943600" y="1600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244" name="Oval 500"/>
          <p:cNvSpPr>
            <a:spLocks noChangeArrowheads="1"/>
          </p:cNvSpPr>
          <p:nvPr/>
        </p:nvSpPr>
        <p:spPr bwMode="auto">
          <a:xfrm>
            <a:off x="5338763" y="9096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245" name="Oval 501"/>
          <p:cNvSpPr>
            <a:spLocks noChangeArrowheads="1"/>
          </p:cNvSpPr>
          <p:nvPr/>
        </p:nvSpPr>
        <p:spPr bwMode="auto">
          <a:xfrm>
            <a:off x="7534275" y="34083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246" name="Oval 502"/>
          <p:cNvSpPr>
            <a:spLocks noChangeArrowheads="1"/>
          </p:cNvSpPr>
          <p:nvPr/>
        </p:nvSpPr>
        <p:spPr bwMode="auto">
          <a:xfrm>
            <a:off x="5502275" y="15081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247" name="Oval 503"/>
          <p:cNvSpPr>
            <a:spLocks noChangeArrowheads="1"/>
          </p:cNvSpPr>
          <p:nvPr/>
        </p:nvSpPr>
        <p:spPr bwMode="auto">
          <a:xfrm>
            <a:off x="5689600" y="18843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248" name="Oval 504"/>
          <p:cNvSpPr>
            <a:spLocks noChangeArrowheads="1"/>
          </p:cNvSpPr>
          <p:nvPr/>
        </p:nvSpPr>
        <p:spPr bwMode="auto">
          <a:xfrm>
            <a:off x="6562725" y="1397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249" name="Oval 505"/>
          <p:cNvSpPr>
            <a:spLocks noChangeArrowheads="1"/>
          </p:cNvSpPr>
          <p:nvPr/>
        </p:nvSpPr>
        <p:spPr bwMode="auto">
          <a:xfrm>
            <a:off x="4414838" y="11684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250" name="Rectangle 506"/>
          <p:cNvSpPr>
            <a:spLocks noChangeArrowheads="1"/>
          </p:cNvSpPr>
          <p:nvPr/>
        </p:nvSpPr>
        <p:spPr bwMode="auto">
          <a:xfrm>
            <a:off x="-139700" y="-228600"/>
            <a:ext cx="9410700" cy="7315200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  <a:effectLst>
            <a:outerShdw dist="38097" dir="2700000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251" name="Rectangle 507"/>
          <p:cNvSpPr>
            <a:spLocks noChangeArrowheads="1"/>
          </p:cNvSpPr>
          <p:nvPr/>
        </p:nvSpPr>
        <p:spPr bwMode="auto">
          <a:xfrm>
            <a:off x="630238" y="6985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800"/>
              <a:t/>
            </a:r>
            <a:br>
              <a:rPr lang="en-US" sz="4800"/>
            </a:br>
            <a:endParaRPr lang="en-US" sz="4800"/>
          </a:p>
        </p:txBody>
      </p:sp>
      <p:sp>
        <p:nvSpPr>
          <p:cNvPr id="672252" name="Rectangle 508"/>
          <p:cNvSpPr>
            <a:spLocks noChangeArrowheads="1"/>
          </p:cNvSpPr>
          <p:nvPr/>
        </p:nvSpPr>
        <p:spPr bwMode="auto">
          <a:xfrm>
            <a:off x="0" y="-2921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000"/>
              <a:t>Acknowledgements:</a:t>
            </a:r>
            <a:endParaRPr lang="en-US" sz="4800"/>
          </a:p>
        </p:txBody>
      </p:sp>
      <p:sp>
        <p:nvSpPr>
          <p:cNvPr id="672253" name="Rectangle 509"/>
          <p:cNvSpPr>
            <a:spLocks noChangeArrowheads="1"/>
          </p:cNvSpPr>
          <p:nvPr/>
        </p:nvSpPr>
        <p:spPr bwMode="auto">
          <a:xfrm>
            <a:off x="76200" y="622300"/>
            <a:ext cx="4343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Bill Aragon, Albuquerque Biological Park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John Avise, Univ. of Georgia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Jonathan Barnaby, DEFRA, UK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Mark Bremer, National Aviary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Michael Brooks, SAFRING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Nick Fox, International Wildlife Consultants Ltd.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Anthony Ganesh, Singapore Zoo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Jim Granlund, Michigan Audubon Society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Diana Hartle, Univ. of Georgia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Holly Green, Indianapolis Zoo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Kai Grosch, Max Planck Institute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David Hancock, Hancock Wildlife Research Center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Laszlo Janossy, Budapest Zoo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Daisy Ling, Jurong Bird Park, Singapore</a:t>
            </a:r>
            <a:endParaRPr lang="en-US" sz="1900"/>
          </a:p>
        </p:txBody>
      </p:sp>
      <p:sp>
        <p:nvSpPr>
          <p:cNvPr id="672254" name="Rectangle 510"/>
          <p:cNvSpPr>
            <a:spLocks noChangeArrowheads="1"/>
          </p:cNvSpPr>
          <p:nvPr/>
        </p:nvSpPr>
        <p:spPr bwMode="auto">
          <a:xfrm>
            <a:off x="4457700" y="-165100"/>
            <a:ext cx="4783138" cy="71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endParaRPr lang="en-US" sz="2000"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Paul Mack, Univ. of Georgia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Tim Melling, British Ornithologist’s Union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Jemima Parry-Jones, National Birds of Prey Centre, UK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J. P. Schmidt, Univ. of Georgia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Lucia Severinghaus, Academica Sinica, Taipei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Daniel Shearing, Foreign Bird League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Michael Sorenson, Boston Univ.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Per Thingstad, Museum of Natural History and Archeology, Trondheim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William Todd, Houston Zoo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Ülo Väli, Estonian Agricultural Univ.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Renate van den Elzen, Alexander Koenig Museum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Vince Walkosak, Arizona-Sonora Desert Museum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Carolyn Walsh, Memorial Univ. of Newfoundland</a:t>
            </a:r>
            <a:endParaRPr lang="en-US" sz="130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  <p:transition spd="slow" advClick="0" advTm="1000">
    <p:dissolve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915"/>
          </a:solidFill>
        </p:spPr>
        <p:txBody>
          <a:bodyPr/>
          <a:lstStyle/>
          <a:p>
            <a:endParaRPr lang="en-US"/>
          </a:p>
        </p:txBody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0915"/>
          </a:solidFill>
        </p:spPr>
        <p:txBody>
          <a:bodyPr/>
          <a:lstStyle/>
          <a:p>
            <a:endParaRPr lang="en-US"/>
          </a:p>
        </p:txBody>
      </p:sp>
      <p:pic>
        <p:nvPicPr>
          <p:cNvPr id="669700" name="Picture 4" descr="yes world_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9863"/>
            <a:ext cx="9118600" cy="718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9701" name="Oval 5"/>
          <p:cNvSpPr>
            <a:spLocks noChangeArrowheads="1"/>
          </p:cNvSpPr>
          <p:nvPr/>
        </p:nvSpPr>
        <p:spPr bwMode="auto">
          <a:xfrm>
            <a:off x="2025650" y="2387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02" name="Oval 6"/>
          <p:cNvSpPr>
            <a:spLocks noChangeArrowheads="1"/>
          </p:cNvSpPr>
          <p:nvPr/>
        </p:nvSpPr>
        <p:spPr bwMode="auto">
          <a:xfrm>
            <a:off x="1924050" y="15827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03" name="Oval 7"/>
          <p:cNvSpPr>
            <a:spLocks noChangeArrowheads="1"/>
          </p:cNvSpPr>
          <p:nvPr/>
        </p:nvSpPr>
        <p:spPr bwMode="auto">
          <a:xfrm>
            <a:off x="2701925" y="2946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04" name="Oval 8"/>
          <p:cNvSpPr>
            <a:spLocks noChangeArrowheads="1"/>
          </p:cNvSpPr>
          <p:nvPr/>
        </p:nvSpPr>
        <p:spPr bwMode="auto">
          <a:xfrm>
            <a:off x="2819400" y="3962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05" name="Oval 9"/>
          <p:cNvSpPr>
            <a:spLocks noChangeArrowheads="1"/>
          </p:cNvSpPr>
          <p:nvPr/>
        </p:nvSpPr>
        <p:spPr bwMode="auto">
          <a:xfrm>
            <a:off x="2570163" y="35814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06" name="Oval 10"/>
          <p:cNvSpPr>
            <a:spLocks noChangeArrowheads="1"/>
          </p:cNvSpPr>
          <p:nvPr/>
        </p:nvSpPr>
        <p:spPr bwMode="auto">
          <a:xfrm>
            <a:off x="2743200" y="3124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07" name="Oval 11"/>
          <p:cNvSpPr>
            <a:spLocks noChangeArrowheads="1"/>
          </p:cNvSpPr>
          <p:nvPr/>
        </p:nvSpPr>
        <p:spPr bwMode="auto">
          <a:xfrm>
            <a:off x="2895600" y="4724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08" name="Oval 12"/>
          <p:cNvSpPr>
            <a:spLocks noChangeArrowheads="1"/>
          </p:cNvSpPr>
          <p:nvPr/>
        </p:nvSpPr>
        <p:spPr bwMode="auto">
          <a:xfrm>
            <a:off x="3124200" y="5486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09" name="Oval 13"/>
          <p:cNvSpPr>
            <a:spLocks noChangeArrowheads="1"/>
          </p:cNvSpPr>
          <p:nvPr/>
        </p:nvSpPr>
        <p:spPr bwMode="auto">
          <a:xfrm>
            <a:off x="2895600" y="4419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10" name="Oval 14"/>
          <p:cNvSpPr>
            <a:spLocks noChangeArrowheads="1"/>
          </p:cNvSpPr>
          <p:nvPr/>
        </p:nvSpPr>
        <p:spPr bwMode="auto">
          <a:xfrm>
            <a:off x="3429000" y="5791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11" name="Oval 15"/>
          <p:cNvSpPr>
            <a:spLocks noChangeArrowheads="1"/>
          </p:cNvSpPr>
          <p:nvPr/>
        </p:nvSpPr>
        <p:spPr bwMode="auto">
          <a:xfrm>
            <a:off x="2133600" y="533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12" name="Oval 16"/>
          <p:cNvSpPr>
            <a:spLocks noChangeArrowheads="1"/>
          </p:cNvSpPr>
          <p:nvPr/>
        </p:nvSpPr>
        <p:spPr bwMode="auto">
          <a:xfrm>
            <a:off x="1752600" y="533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13" name="Oval 17"/>
          <p:cNvSpPr>
            <a:spLocks noChangeArrowheads="1"/>
          </p:cNvSpPr>
          <p:nvPr/>
        </p:nvSpPr>
        <p:spPr bwMode="auto">
          <a:xfrm>
            <a:off x="2438400" y="533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14" name="Oval 18"/>
          <p:cNvSpPr>
            <a:spLocks noChangeArrowheads="1"/>
          </p:cNvSpPr>
          <p:nvPr/>
        </p:nvSpPr>
        <p:spPr bwMode="auto">
          <a:xfrm>
            <a:off x="2154238" y="20224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15" name="Oval 19"/>
          <p:cNvSpPr>
            <a:spLocks noChangeArrowheads="1"/>
          </p:cNvSpPr>
          <p:nvPr/>
        </p:nvSpPr>
        <p:spPr bwMode="auto">
          <a:xfrm>
            <a:off x="1830388" y="19129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16" name="Oval 20"/>
          <p:cNvSpPr>
            <a:spLocks noChangeArrowheads="1"/>
          </p:cNvSpPr>
          <p:nvPr/>
        </p:nvSpPr>
        <p:spPr bwMode="auto">
          <a:xfrm>
            <a:off x="2286000" y="1905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17" name="Oval 21"/>
          <p:cNvSpPr>
            <a:spLocks noChangeArrowheads="1"/>
          </p:cNvSpPr>
          <p:nvPr/>
        </p:nvSpPr>
        <p:spPr bwMode="auto">
          <a:xfrm>
            <a:off x="2828925" y="1676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18" name="Oval 22"/>
          <p:cNvSpPr>
            <a:spLocks noChangeArrowheads="1"/>
          </p:cNvSpPr>
          <p:nvPr/>
        </p:nvSpPr>
        <p:spPr bwMode="auto">
          <a:xfrm>
            <a:off x="2025650" y="19462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19" name="Oval 23"/>
          <p:cNvSpPr>
            <a:spLocks noChangeArrowheads="1"/>
          </p:cNvSpPr>
          <p:nvPr/>
        </p:nvSpPr>
        <p:spPr bwMode="auto">
          <a:xfrm>
            <a:off x="2286000" y="1752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20" name="Oval 24"/>
          <p:cNvSpPr>
            <a:spLocks noChangeArrowheads="1"/>
          </p:cNvSpPr>
          <p:nvPr/>
        </p:nvSpPr>
        <p:spPr bwMode="auto">
          <a:xfrm>
            <a:off x="2405063" y="17653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21" name="Oval 25"/>
          <p:cNvSpPr>
            <a:spLocks noChangeArrowheads="1"/>
          </p:cNvSpPr>
          <p:nvPr/>
        </p:nvSpPr>
        <p:spPr bwMode="auto">
          <a:xfrm>
            <a:off x="2968625" y="15113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22" name="Oval 26"/>
          <p:cNvSpPr>
            <a:spLocks noChangeArrowheads="1"/>
          </p:cNvSpPr>
          <p:nvPr/>
        </p:nvSpPr>
        <p:spPr bwMode="auto">
          <a:xfrm>
            <a:off x="1962150" y="11398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23" name="Oval 27"/>
          <p:cNvSpPr>
            <a:spLocks noChangeArrowheads="1"/>
          </p:cNvSpPr>
          <p:nvPr/>
        </p:nvSpPr>
        <p:spPr bwMode="auto">
          <a:xfrm>
            <a:off x="1990725" y="10033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24" name="Oval 28"/>
          <p:cNvSpPr>
            <a:spLocks noChangeArrowheads="1"/>
          </p:cNvSpPr>
          <p:nvPr/>
        </p:nvSpPr>
        <p:spPr bwMode="auto">
          <a:xfrm>
            <a:off x="1924050" y="16970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25" name="Oval 29"/>
          <p:cNvSpPr>
            <a:spLocks noChangeArrowheads="1"/>
          </p:cNvSpPr>
          <p:nvPr/>
        </p:nvSpPr>
        <p:spPr bwMode="auto">
          <a:xfrm>
            <a:off x="1928813" y="13636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26" name="Oval 30"/>
          <p:cNvSpPr>
            <a:spLocks noChangeArrowheads="1"/>
          </p:cNvSpPr>
          <p:nvPr/>
        </p:nvSpPr>
        <p:spPr bwMode="auto">
          <a:xfrm>
            <a:off x="3398838" y="41322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27" name="Oval 31"/>
          <p:cNvSpPr>
            <a:spLocks noChangeArrowheads="1"/>
          </p:cNvSpPr>
          <p:nvPr/>
        </p:nvSpPr>
        <p:spPr bwMode="auto">
          <a:xfrm>
            <a:off x="3124200" y="3200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28" name="Oval 32"/>
          <p:cNvSpPr>
            <a:spLocks noChangeArrowheads="1"/>
          </p:cNvSpPr>
          <p:nvPr/>
        </p:nvSpPr>
        <p:spPr bwMode="auto">
          <a:xfrm>
            <a:off x="2971800" y="3962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29" name="Oval 33"/>
          <p:cNvSpPr>
            <a:spLocks noChangeArrowheads="1"/>
          </p:cNvSpPr>
          <p:nvPr/>
        </p:nvSpPr>
        <p:spPr bwMode="auto">
          <a:xfrm>
            <a:off x="2781300" y="34766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30" name="Oval 34"/>
          <p:cNvSpPr>
            <a:spLocks noChangeArrowheads="1"/>
          </p:cNvSpPr>
          <p:nvPr/>
        </p:nvSpPr>
        <p:spPr bwMode="auto">
          <a:xfrm>
            <a:off x="2895600" y="3505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31" name="Oval 35"/>
          <p:cNvSpPr>
            <a:spLocks noChangeArrowheads="1"/>
          </p:cNvSpPr>
          <p:nvPr/>
        </p:nvSpPr>
        <p:spPr bwMode="auto">
          <a:xfrm>
            <a:off x="3276600" y="3886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32" name="Oval 36"/>
          <p:cNvSpPr>
            <a:spLocks noChangeArrowheads="1"/>
          </p:cNvSpPr>
          <p:nvPr/>
        </p:nvSpPr>
        <p:spPr bwMode="auto">
          <a:xfrm>
            <a:off x="2667000" y="35512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33" name="Oval 37"/>
          <p:cNvSpPr>
            <a:spLocks noChangeArrowheads="1"/>
          </p:cNvSpPr>
          <p:nvPr/>
        </p:nvSpPr>
        <p:spPr bwMode="auto">
          <a:xfrm>
            <a:off x="3100388" y="34036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34" name="Oval 38"/>
          <p:cNvSpPr>
            <a:spLocks noChangeArrowheads="1"/>
          </p:cNvSpPr>
          <p:nvPr/>
        </p:nvSpPr>
        <p:spPr bwMode="auto">
          <a:xfrm>
            <a:off x="3181350" y="42227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35" name="Oval 39"/>
          <p:cNvSpPr>
            <a:spLocks noChangeArrowheads="1"/>
          </p:cNvSpPr>
          <p:nvPr/>
        </p:nvSpPr>
        <p:spPr bwMode="auto">
          <a:xfrm>
            <a:off x="3048000" y="4495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36" name="Oval 40"/>
          <p:cNvSpPr>
            <a:spLocks noChangeArrowheads="1"/>
          </p:cNvSpPr>
          <p:nvPr/>
        </p:nvSpPr>
        <p:spPr bwMode="auto">
          <a:xfrm>
            <a:off x="2978150" y="37465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37" name="Oval 41"/>
          <p:cNvSpPr>
            <a:spLocks noChangeArrowheads="1"/>
          </p:cNvSpPr>
          <p:nvPr/>
        </p:nvSpPr>
        <p:spPr bwMode="auto">
          <a:xfrm>
            <a:off x="2554288" y="30003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38" name="Oval 42"/>
          <p:cNvSpPr>
            <a:spLocks noChangeArrowheads="1"/>
          </p:cNvSpPr>
          <p:nvPr/>
        </p:nvSpPr>
        <p:spPr bwMode="auto">
          <a:xfrm>
            <a:off x="3124200" y="3505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39" name="Oval 43"/>
          <p:cNvSpPr>
            <a:spLocks noChangeArrowheads="1"/>
          </p:cNvSpPr>
          <p:nvPr/>
        </p:nvSpPr>
        <p:spPr bwMode="auto">
          <a:xfrm>
            <a:off x="2824163" y="34115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40" name="Oval 44"/>
          <p:cNvSpPr>
            <a:spLocks noChangeArrowheads="1"/>
          </p:cNvSpPr>
          <p:nvPr/>
        </p:nvSpPr>
        <p:spPr bwMode="auto">
          <a:xfrm>
            <a:off x="2751138" y="32178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669741" name="Oval 45"/>
          <p:cNvSpPr>
            <a:spLocks noChangeArrowheads="1"/>
          </p:cNvSpPr>
          <p:nvPr/>
        </p:nvSpPr>
        <p:spPr bwMode="auto">
          <a:xfrm>
            <a:off x="2971800" y="3276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42" name="Oval 46"/>
          <p:cNvSpPr>
            <a:spLocks noChangeArrowheads="1"/>
          </p:cNvSpPr>
          <p:nvPr/>
        </p:nvSpPr>
        <p:spPr bwMode="auto">
          <a:xfrm>
            <a:off x="2971800" y="3581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43" name="Oval 47"/>
          <p:cNvSpPr>
            <a:spLocks noChangeArrowheads="1"/>
          </p:cNvSpPr>
          <p:nvPr/>
        </p:nvSpPr>
        <p:spPr bwMode="auto">
          <a:xfrm>
            <a:off x="2836863" y="32813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44" name="Oval 48"/>
          <p:cNvSpPr>
            <a:spLocks noChangeArrowheads="1"/>
          </p:cNvSpPr>
          <p:nvPr/>
        </p:nvSpPr>
        <p:spPr bwMode="auto">
          <a:xfrm>
            <a:off x="2895600" y="3124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45" name="Oval 49"/>
          <p:cNvSpPr>
            <a:spLocks noChangeArrowheads="1"/>
          </p:cNvSpPr>
          <p:nvPr/>
        </p:nvSpPr>
        <p:spPr bwMode="auto">
          <a:xfrm>
            <a:off x="3429000" y="3733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46" name="Oval 50"/>
          <p:cNvSpPr>
            <a:spLocks noChangeArrowheads="1"/>
          </p:cNvSpPr>
          <p:nvPr/>
        </p:nvSpPr>
        <p:spPr bwMode="auto">
          <a:xfrm>
            <a:off x="3200400" y="3657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47" name="Oval 51"/>
          <p:cNvSpPr>
            <a:spLocks noChangeArrowheads="1"/>
          </p:cNvSpPr>
          <p:nvPr/>
        </p:nvSpPr>
        <p:spPr bwMode="auto">
          <a:xfrm>
            <a:off x="3200400" y="3505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48" name="Oval 52"/>
          <p:cNvSpPr>
            <a:spLocks noChangeArrowheads="1"/>
          </p:cNvSpPr>
          <p:nvPr/>
        </p:nvSpPr>
        <p:spPr bwMode="auto">
          <a:xfrm>
            <a:off x="3117850" y="37877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49" name="Oval 53"/>
          <p:cNvSpPr>
            <a:spLocks noChangeArrowheads="1"/>
          </p:cNvSpPr>
          <p:nvPr/>
        </p:nvSpPr>
        <p:spPr bwMode="auto">
          <a:xfrm>
            <a:off x="3505200" y="3530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50" name="Oval 54"/>
          <p:cNvSpPr>
            <a:spLocks noChangeArrowheads="1"/>
          </p:cNvSpPr>
          <p:nvPr/>
        </p:nvSpPr>
        <p:spPr bwMode="auto">
          <a:xfrm>
            <a:off x="3200400" y="3276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51" name="Oval 55"/>
          <p:cNvSpPr>
            <a:spLocks noChangeArrowheads="1"/>
          </p:cNvSpPr>
          <p:nvPr/>
        </p:nvSpPr>
        <p:spPr bwMode="auto">
          <a:xfrm>
            <a:off x="3111500" y="40814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52" name="Oval 56"/>
          <p:cNvSpPr>
            <a:spLocks noChangeArrowheads="1"/>
          </p:cNvSpPr>
          <p:nvPr/>
        </p:nvSpPr>
        <p:spPr bwMode="auto">
          <a:xfrm>
            <a:off x="3021013" y="40671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53" name="Oval 57"/>
          <p:cNvSpPr>
            <a:spLocks noChangeArrowheads="1"/>
          </p:cNvSpPr>
          <p:nvPr/>
        </p:nvSpPr>
        <p:spPr bwMode="auto">
          <a:xfrm>
            <a:off x="3432175" y="39719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54" name="Oval 58"/>
          <p:cNvSpPr>
            <a:spLocks noChangeArrowheads="1"/>
          </p:cNvSpPr>
          <p:nvPr/>
        </p:nvSpPr>
        <p:spPr bwMode="auto">
          <a:xfrm>
            <a:off x="3194050" y="4572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55" name="Oval 59"/>
          <p:cNvSpPr>
            <a:spLocks noChangeArrowheads="1"/>
          </p:cNvSpPr>
          <p:nvPr/>
        </p:nvSpPr>
        <p:spPr bwMode="auto">
          <a:xfrm>
            <a:off x="3352800" y="3429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56" name="Oval 60"/>
          <p:cNvSpPr>
            <a:spLocks noChangeArrowheads="1"/>
          </p:cNvSpPr>
          <p:nvPr/>
        </p:nvSpPr>
        <p:spPr bwMode="auto">
          <a:xfrm>
            <a:off x="3001963" y="33686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57" name="Oval 61"/>
          <p:cNvSpPr>
            <a:spLocks noChangeArrowheads="1"/>
          </p:cNvSpPr>
          <p:nvPr/>
        </p:nvSpPr>
        <p:spPr bwMode="auto">
          <a:xfrm>
            <a:off x="3086100" y="42545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58" name="Oval 62"/>
          <p:cNvSpPr>
            <a:spLocks noChangeArrowheads="1"/>
          </p:cNvSpPr>
          <p:nvPr/>
        </p:nvSpPr>
        <p:spPr bwMode="auto">
          <a:xfrm>
            <a:off x="2978150" y="4191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59" name="Oval 63"/>
          <p:cNvSpPr>
            <a:spLocks noChangeArrowheads="1"/>
          </p:cNvSpPr>
          <p:nvPr/>
        </p:nvSpPr>
        <p:spPr bwMode="auto">
          <a:xfrm>
            <a:off x="2932113" y="39830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60" name="Oval 64"/>
          <p:cNvSpPr>
            <a:spLocks noChangeArrowheads="1"/>
          </p:cNvSpPr>
          <p:nvPr/>
        </p:nvSpPr>
        <p:spPr bwMode="auto">
          <a:xfrm>
            <a:off x="2901950" y="42560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61" name="Oval 65"/>
          <p:cNvSpPr>
            <a:spLocks noChangeArrowheads="1"/>
          </p:cNvSpPr>
          <p:nvPr/>
        </p:nvSpPr>
        <p:spPr bwMode="auto">
          <a:xfrm>
            <a:off x="2971800" y="4343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62" name="Oval 66"/>
          <p:cNvSpPr>
            <a:spLocks noChangeArrowheads="1"/>
          </p:cNvSpPr>
          <p:nvPr/>
        </p:nvSpPr>
        <p:spPr bwMode="auto">
          <a:xfrm>
            <a:off x="2832100" y="40814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63" name="Oval 67"/>
          <p:cNvSpPr>
            <a:spLocks noChangeArrowheads="1"/>
          </p:cNvSpPr>
          <p:nvPr/>
        </p:nvSpPr>
        <p:spPr bwMode="auto">
          <a:xfrm>
            <a:off x="2743200" y="3810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64" name="Oval 68"/>
          <p:cNvSpPr>
            <a:spLocks noChangeArrowheads="1"/>
          </p:cNvSpPr>
          <p:nvPr/>
        </p:nvSpPr>
        <p:spPr bwMode="auto">
          <a:xfrm>
            <a:off x="2895600" y="5029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65" name="Oval 69"/>
          <p:cNvSpPr>
            <a:spLocks noChangeArrowheads="1"/>
          </p:cNvSpPr>
          <p:nvPr/>
        </p:nvSpPr>
        <p:spPr bwMode="auto">
          <a:xfrm>
            <a:off x="3200400" y="5257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66" name="Oval 70"/>
          <p:cNvSpPr>
            <a:spLocks noChangeArrowheads="1"/>
          </p:cNvSpPr>
          <p:nvPr/>
        </p:nvSpPr>
        <p:spPr bwMode="auto">
          <a:xfrm>
            <a:off x="3200400" y="5334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67" name="Oval 71"/>
          <p:cNvSpPr>
            <a:spLocks noChangeArrowheads="1"/>
          </p:cNvSpPr>
          <p:nvPr/>
        </p:nvSpPr>
        <p:spPr bwMode="auto">
          <a:xfrm>
            <a:off x="4191000" y="4724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68" name="Oval 72"/>
          <p:cNvSpPr>
            <a:spLocks noChangeArrowheads="1"/>
          </p:cNvSpPr>
          <p:nvPr/>
        </p:nvSpPr>
        <p:spPr bwMode="auto">
          <a:xfrm>
            <a:off x="4267200" y="4953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69" name="Oval 73"/>
          <p:cNvSpPr>
            <a:spLocks noChangeArrowheads="1"/>
          </p:cNvSpPr>
          <p:nvPr/>
        </p:nvSpPr>
        <p:spPr bwMode="auto">
          <a:xfrm>
            <a:off x="2911475" y="36925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70" name="Oval 74"/>
          <p:cNvSpPr>
            <a:spLocks noChangeArrowheads="1"/>
          </p:cNvSpPr>
          <p:nvPr/>
        </p:nvSpPr>
        <p:spPr bwMode="auto">
          <a:xfrm>
            <a:off x="2794000" y="3581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71" name="Oval 75"/>
          <p:cNvSpPr>
            <a:spLocks noChangeArrowheads="1"/>
          </p:cNvSpPr>
          <p:nvPr/>
        </p:nvSpPr>
        <p:spPr bwMode="auto">
          <a:xfrm>
            <a:off x="2613025" y="36972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72" name="Oval 76"/>
          <p:cNvSpPr>
            <a:spLocks noChangeArrowheads="1"/>
          </p:cNvSpPr>
          <p:nvPr/>
        </p:nvSpPr>
        <p:spPr bwMode="auto">
          <a:xfrm>
            <a:off x="2746375" y="37004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73" name="Oval 77"/>
          <p:cNvSpPr>
            <a:spLocks noChangeArrowheads="1"/>
          </p:cNvSpPr>
          <p:nvPr/>
        </p:nvSpPr>
        <p:spPr bwMode="auto">
          <a:xfrm>
            <a:off x="2743200" y="3886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74" name="Oval 78"/>
          <p:cNvSpPr>
            <a:spLocks noChangeArrowheads="1"/>
          </p:cNvSpPr>
          <p:nvPr/>
        </p:nvSpPr>
        <p:spPr bwMode="auto">
          <a:xfrm>
            <a:off x="2720975" y="38989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75" name="Oval 79"/>
          <p:cNvSpPr>
            <a:spLocks noChangeArrowheads="1"/>
          </p:cNvSpPr>
          <p:nvPr/>
        </p:nvSpPr>
        <p:spPr bwMode="auto">
          <a:xfrm>
            <a:off x="2532063" y="34718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76" name="Oval 80"/>
          <p:cNvSpPr>
            <a:spLocks noChangeArrowheads="1"/>
          </p:cNvSpPr>
          <p:nvPr/>
        </p:nvSpPr>
        <p:spPr bwMode="auto">
          <a:xfrm>
            <a:off x="2659063" y="38179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77" name="Oval 81"/>
          <p:cNvSpPr>
            <a:spLocks noChangeArrowheads="1"/>
          </p:cNvSpPr>
          <p:nvPr/>
        </p:nvSpPr>
        <p:spPr bwMode="auto">
          <a:xfrm>
            <a:off x="2819400" y="38052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78" name="Oval 82"/>
          <p:cNvSpPr>
            <a:spLocks noChangeArrowheads="1"/>
          </p:cNvSpPr>
          <p:nvPr/>
        </p:nvSpPr>
        <p:spPr bwMode="auto">
          <a:xfrm>
            <a:off x="2979738" y="38830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79" name="Oval 83"/>
          <p:cNvSpPr>
            <a:spLocks noChangeArrowheads="1"/>
          </p:cNvSpPr>
          <p:nvPr/>
        </p:nvSpPr>
        <p:spPr bwMode="auto">
          <a:xfrm>
            <a:off x="2609850" y="31623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80" name="Oval 84"/>
          <p:cNvSpPr>
            <a:spLocks noChangeArrowheads="1"/>
          </p:cNvSpPr>
          <p:nvPr/>
        </p:nvSpPr>
        <p:spPr bwMode="auto">
          <a:xfrm>
            <a:off x="2557463" y="33448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81" name="Oval 85"/>
          <p:cNvSpPr>
            <a:spLocks noChangeArrowheads="1"/>
          </p:cNvSpPr>
          <p:nvPr/>
        </p:nvSpPr>
        <p:spPr bwMode="auto">
          <a:xfrm>
            <a:off x="2667000" y="3276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82" name="Oval 86"/>
          <p:cNvSpPr>
            <a:spLocks noChangeArrowheads="1"/>
          </p:cNvSpPr>
          <p:nvPr/>
        </p:nvSpPr>
        <p:spPr bwMode="auto">
          <a:xfrm>
            <a:off x="2824163" y="30480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83" name="Oval 87"/>
          <p:cNvSpPr>
            <a:spLocks noChangeArrowheads="1"/>
          </p:cNvSpPr>
          <p:nvPr/>
        </p:nvSpPr>
        <p:spPr bwMode="auto">
          <a:xfrm>
            <a:off x="2708275" y="30321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84" name="Oval 88"/>
          <p:cNvSpPr>
            <a:spLocks noChangeArrowheads="1"/>
          </p:cNvSpPr>
          <p:nvPr/>
        </p:nvSpPr>
        <p:spPr bwMode="auto">
          <a:xfrm>
            <a:off x="2601913" y="30749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85" name="Oval 89"/>
          <p:cNvSpPr>
            <a:spLocks noChangeArrowheads="1"/>
          </p:cNvSpPr>
          <p:nvPr/>
        </p:nvSpPr>
        <p:spPr bwMode="auto">
          <a:xfrm>
            <a:off x="2641600" y="3429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86" name="Oval 90"/>
          <p:cNvSpPr>
            <a:spLocks noChangeArrowheads="1"/>
          </p:cNvSpPr>
          <p:nvPr/>
        </p:nvSpPr>
        <p:spPr bwMode="auto">
          <a:xfrm>
            <a:off x="2590800" y="3276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87" name="Oval 91"/>
          <p:cNvSpPr>
            <a:spLocks noChangeArrowheads="1"/>
          </p:cNvSpPr>
          <p:nvPr/>
        </p:nvSpPr>
        <p:spPr bwMode="auto">
          <a:xfrm>
            <a:off x="2667000" y="3048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88" name="Oval 92"/>
          <p:cNvSpPr>
            <a:spLocks noChangeArrowheads="1"/>
          </p:cNvSpPr>
          <p:nvPr/>
        </p:nvSpPr>
        <p:spPr bwMode="auto">
          <a:xfrm>
            <a:off x="2895600" y="2971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89" name="Oval 93"/>
          <p:cNvSpPr>
            <a:spLocks noChangeArrowheads="1"/>
          </p:cNvSpPr>
          <p:nvPr/>
        </p:nvSpPr>
        <p:spPr bwMode="auto">
          <a:xfrm>
            <a:off x="2981325" y="3048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90" name="Oval 94"/>
          <p:cNvSpPr>
            <a:spLocks noChangeArrowheads="1"/>
          </p:cNvSpPr>
          <p:nvPr/>
        </p:nvSpPr>
        <p:spPr bwMode="auto">
          <a:xfrm>
            <a:off x="3048000" y="3124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91" name="Oval 95"/>
          <p:cNvSpPr>
            <a:spLocks noChangeArrowheads="1"/>
          </p:cNvSpPr>
          <p:nvPr/>
        </p:nvSpPr>
        <p:spPr bwMode="auto">
          <a:xfrm>
            <a:off x="2816225" y="29241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92" name="Oval 96"/>
          <p:cNvSpPr>
            <a:spLocks noChangeArrowheads="1"/>
          </p:cNvSpPr>
          <p:nvPr/>
        </p:nvSpPr>
        <p:spPr bwMode="auto">
          <a:xfrm>
            <a:off x="2474913" y="29797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93" name="Oval 97"/>
          <p:cNvSpPr>
            <a:spLocks noChangeArrowheads="1"/>
          </p:cNvSpPr>
          <p:nvPr/>
        </p:nvSpPr>
        <p:spPr bwMode="auto">
          <a:xfrm>
            <a:off x="2276475" y="26828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94" name="Oval 98"/>
          <p:cNvSpPr>
            <a:spLocks noChangeArrowheads="1"/>
          </p:cNvSpPr>
          <p:nvPr/>
        </p:nvSpPr>
        <p:spPr bwMode="auto">
          <a:xfrm>
            <a:off x="2322513" y="27940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95" name="Oval 99"/>
          <p:cNvSpPr>
            <a:spLocks noChangeArrowheads="1"/>
          </p:cNvSpPr>
          <p:nvPr/>
        </p:nvSpPr>
        <p:spPr bwMode="auto">
          <a:xfrm>
            <a:off x="2381250" y="27225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96" name="Oval 100"/>
          <p:cNvSpPr>
            <a:spLocks noChangeArrowheads="1"/>
          </p:cNvSpPr>
          <p:nvPr/>
        </p:nvSpPr>
        <p:spPr bwMode="auto">
          <a:xfrm>
            <a:off x="2009775" y="25019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97" name="Oval 101"/>
          <p:cNvSpPr>
            <a:spLocks noChangeArrowheads="1"/>
          </p:cNvSpPr>
          <p:nvPr/>
        </p:nvSpPr>
        <p:spPr bwMode="auto">
          <a:xfrm>
            <a:off x="1982788" y="22891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98" name="Oval 102"/>
          <p:cNvSpPr>
            <a:spLocks noChangeArrowheads="1"/>
          </p:cNvSpPr>
          <p:nvPr/>
        </p:nvSpPr>
        <p:spPr bwMode="auto">
          <a:xfrm>
            <a:off x="2041525" y="22701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99" name="Oval 103"/>
          <p:cNvSpPr>
            <a:spLocks noChangeArrowheads="1"/>
          </p:cNvSpPr>
          <p:nvPr/>
        </p:nvSpPr>
        <p:spPr bwMode="auto">
          <a:xfrm>
            <a:off x="1963738" y="24780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00" name="Oval 104"/>
          <p:cNvSpPr>
            <a:spLocks noChangeArrowheads="1"/>
          </p:cNvSpPr>
          <p:nvPr/>
        </p:nvSpPr>
        <p:spPr bwMode="auto">
          <a:xfrm>
            <a:off x="2089150" y="25781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01" name="Oval 105"/>
          <p:cNvSpPr>
            <a:spLocks noChangeArrowheads="1"/>
          </p:cNvSpPr>
          <p:nvPr/>
        </p:nvSpPr>
        <p:spPr bwMode="auto">
          <a:xfrm>
            <a:off x="2078038" y="21621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02" name="Oval 106"/>
          <p:cNvSpPr>
            <a:spLocks noChangeArrowheads="1"/>
          </p:cNvSpPr>
          <p:nvPr/>
        </p:nvSpPr>
        <p:spPr bwMode="auto">
          <a:xfrm>
            <a:off x="2109788" y="25860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03" name="Oval 107"/>
          <p:cNvSpPr>
            <a:spLocks noChangeArrowheads="1"/>
          </p:cNvSpPr>
          <p:nvPr/>
        </p:nvSpPr>
        <p:spPr bwMode="auto">
          <a:xfrm>
            <a:off x="2171700" y="26511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04" name="Oval 108"/>
          <p:cNvSpPr>
            <a:spLocks noChangeArrowheads="1"/>
          </p:cNvSpPr>
          <p:nvPr/>
        </p:nvSpPr>
        <p:spPr bwMode="auto">
          <a:xfrm>
            <a:off x="2120900" y="22383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05" name="Oval 109"/>
          <p:cNvSpPr>
            <a:spLocks noChangeArrowheads="1"/>
          </p:cNvSpPr>
          <p:nvPr/>
        </p:nvSpPr>
        <p:spPr bwMode="auto">
          <a:xfrm>
            <a:off x="1931988" y="21685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06" name="Oval 110"/>
          <p:cNvSpPr>
            <a:spLocks noChangeArrowheads="1"/>
          </p:cNvSpPr>
          <p:nvPr/>
        </p:nvSpPr>
        <p:spPr bwMode="auto">
          <a:xfrm>
            <a:off x="2225675" y="2590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07" name="Oval 111"/>
          <p:cNvSpPr>
            <a:spLocks noChangeArrowheads="1"/>
          </p:cNvSpPr>
          <p:nvPr/>
        </p:nvSpPr>
        <p:spPr bwMode="auto">
          <a:xfrm>
            <a:off x="2089150" y="23050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08" name="Oval 112"/>
          <p:cNvSpPr>
            <a:spLocks noChangeArrowheads="1"/>
          </p:cNvSpPr>
          <p:nvPr/>
        </p:nvSpPr>
        <p:spPr bwMode="auto">
          <a:xfrm>
            <a:off x="2097088" y="24384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09" name="Oval 113"/>
          <p:cNvSpPr>
            <a:spLocks noChangeArrowheads="1"/>
          </p:cNvSpPr>
          <p:nvPr/>
        </p:nvSpPr>
        <p:spPr bwMode="auto">
          <a:xfrm>
            <a:off x="2286000" y="2514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10" name="Oval 114"/>
          <p:cNvSpPr>
            <a:spLocks noChangeArrowheads="1"/>
          </p:cNvSpPr>
          <p:nvPr/>
        </p:nvSpPr>
        <p:spPr bwMode="auto">
          <a:xfrm>
            <a:off x="1800225" y="20224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11" name="Oval 115"/>
          <p:cNvSpPr>
            <a:spLocks noChangeArrowheads="1"/>
          </p:cNvSpPr>
          <p:nvPr/>
        </p:nvSpPr>
        <p:spPr bwMode="auto">
          <a:xfrm>
            <a:off x="2033588" y="20653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12" name="Oval 116"/>
          <p:cNvSpPr>
            <a:spLocks noChangeArrowheads="1"/>
          </p:cNvSpPr>
          <p:nvPr/>
        </p:nvSpPr>
        <p:spPr bwMode="auto">
          <a:xfrm>
            <a:off x="1816100" y="21717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13" name="Oval 117"/>
          <p:cNvSpPr>
            <a:spLocks noChangeArrowheads="1"/>
          </p:cNvSpPr>
          <p:nvPr/>
        </p:nvSpPr>
        <p:spPr bwMode="auto">
          <a:xfrm>
            <a:off x="1962150" y="2362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14" name="Oval 118"/>
          <p:cNvSpPr>
            <a:spLocks noChangeArrowheads="1"/>
          </p:cNvSpPr>
          <p:nvPr/>
        </p:nvSpPr>
        <p:spPr bwMode="auto">
          <a:xfrm>
            <a:off x="1990725" y="17700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15" name="Oval 119"/>
          <p:cNvSpPr>
            <a:spLocks noChangeArrowheads="1"/>
          </p:cNvSpPr>
          <p:nvPr/>
        </p:nvSpPr>
        <p:spPr bwMode="auto">
          <a:xfrm>
            <a:off x="1824038" y="15843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16" name="Oval 120"/>
          <p:cNvSpPr>
            <a:spLocks noChangeArrowheads="1"/>
          </p:cNvSpPr>
          <p:nvPr/>
        </p:nvSpPr>
        <p:spPr bwMode="auto">
          <a:xfrm>
            <a:off x="2000250" y="14763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17" name="Oval 121"/>
          <p:cNvSpPr>
            <a:spLocks noChangeArrowheads="1"/>
          </p:cNvSpPr>
          <p:nvPr/>
        </p:nvSpPr>
        <p:spPr bwMode="auto">
          <a:xfrm>
            <a:off x="2062163" y="16922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18" name="Oval 122"/>
          <p:cNvSpPr>
            <a:spLocks noChangeArrowheads="1"/>
          </p:cNvSpPr>
          <p:nvPr/>
        </p:nvSpPr>
        <p:spPr bwMode="auto">
          <a:xfrm>
            <a:off x="2111375" y="17986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19" name="Oval 123"/>
          <p:cNvSpPr>
            <a:spLocks noChangeArrowheads="1"/>
          </p:cNvSpPr>
          <p:nvPr/>
        </p:nvSpPr>
        <p:spPr bwMode="auto">
          <a:xfrm>
            <a:off x="2522538" y="16970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20" name="Oval 124"/>
          <p:cNvSpPr>
            <a:spLocks noChangeArrowheads="1"/>
          </p:cNvSpPr>
          <p:nvPr/>
        </p:nvSpPr>
        <p:spPr bwMode="auto">
          <a:xfrm>
            <a:off x="1941513" y="19510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21" name="Oval 125"/>
          <p:cNvSpPr>
            <a:spLocks noChangeArrowheads="1"/>
          </p:cNvSpPr>
          <p:nvPr/>
        </p:nvSpPr>
        <p:spPr bwMode="auto">
          <a:xfrm>
            <a:off x="1803400" y="18224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22" name="Oval 126"/>
          <p:cNvSpPr>
            <a:spLocks noChangeArrowheads="1"/>
          </p:cNvSpPr>
          <p:nvPr/>
        </p:nvSpPr>
        <p:spPr bwMode="auto">
          <a:xfrm>
            <a:off x="2219325" y="16414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23" name="Oval 127"/>
          <p:cNvSpPr>
            <a:spLocks noChangeArrowheads="1"/>
          </p:cNvSpPr>
          <p:nvPr/>
        </p:nvSpPr>
        <p:spPr bwMode="auto">
          <a:xfrm>
            <a:off x="1897063" y="20462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24" name="Oval 128"/>
          <p:cNvSpPr>
            <a:spLocks noChangeArrowheads="1"/>
          </p:cNvSpPr>
          <p:nvPr/>
        </p:nvSpPr>
        <p:spPr bwMode="auto">
          <a:xfrm>
            <a:off x="2665413" y="19002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25" name="Oval 129"/>
          <p:cNvSpPr>
            <a:spLocks noChangeArrowheads="1"/>
          </p:cNvSpPr>
          <p:nvPr/>
        </p:nvSpPr>
        <p:spPr bwMode="auto">
          <a:xfrm>
            <a:off x="2601913" y="18161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26" name="Oval 130"/>
          <p:cNvSpPr>
            <a:spLocks noChangeArrowheads="1"/>
          </p:cNvSpPr>
          <p:nvPr/>
        </p:nvSpPr>
        <p:spPr bwMode="auto">
          <a:xfrm>
            <a:off x="2181225" y="21129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27" name="Oval 131"/>
          <p:cNvSpPr>
            <a:spLocks noChangeArrowheads="1"/>
          </p:cNvSpPr>
          <p:nvPr/>
        </p:nvSpPr>
        <p:spPr bwMode="auto">
          <a:xfrm>
            <a:off x="2293938" y="20605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28" name="Oval 132"/>
          <p:cNvSpPr>
            <a:spLocks noChangeArrowheads="1"/>
          </p:cNvSpPr>
          <p:nvPr/>
        </p:nvSpPr>
        <p:spPr bwMode="auto">
          <a:xfrm>
            <a:off x="2074863" y="9826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29" name="Oval 133"/>
          <p:cNvSpPr>
            <a:spLocks noChangeArrowheads="1"/>
          </p:cNvSpPr>
          <p:nvPr/>
        </p:nvSpPr>
        <p:spPr bwMode="auto">
          <a:xfrm>
            <a:off x="1965325" y="8699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30" name="Oval 134"/>
          <p:cNvSpPr>
            <a:spLocks noChangeArrowheads="1"/>
          </p:cNvSpPr>
          <p:nvPr/>
        </p:nvSpPr>
        <p:spPr bwMode="auto">
          <a:xfrm>
            <a:off x="2438400" y="1295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31" name="Oval 135"/>
          <p:cNvSpPr>
            <a:spLocks noChangeArrowheads="1"/>
          </p:cNvSpPr>
          <p:nvPr/>
        </p:nvSpPr>
        <p:spPr bwMode="auto">
          <a:xfrm>
            <a:off x="2074863" y="13763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32" name="Oval 136"/>
          <p:cNvSpPr>
            <a:spLocks noChangeArrowheads="1"/>
          </p:cNvSpPr>
          <p:nvPr/>
        </p:nvSpPr>
        <p:spPr bwMode="auto">
          <a:xfrm>
            <a:off x="2209800" y="1447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33" name="Oval 137"/>
          <p:cNvSpPr>
            <a:spLocks noChangeArrowheads="1"/>
          </p:cNvSpPr>
          <p:nvPr/>
        </p:nvSpPr>
        <p:spPr bwMode="auto">
          <a:xfrm>
            <a:off x="2971800" y="762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34" name="Oval 138"/>
          <p:cNvSpPr>
            <a:spLocks noChangeArrowheads="1"/>
          </p:cNvSpPr>
          <p:nvPr/>
        </p:nvSpPr>
        <p:spPr bwMode="auto">
          <a:xfrm>
            <a:off x="1974850" y="12573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35" name="Oval 139"/>
          <p:cNvSpPr>
            <a:spLocks noChangeArrowheads="1"/>
          </p:cNvSpPr>
          <p:nvPr/>
        </p:nvSpPr>
        <p:spPr bwMode="auto">
          <a:xfrm>
            <a:off x="2095500" y="11239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36" name="Oval 140"/>
          <p:cNvSpPr>
            <a:spLocks noChangeArrowheads="1"/>
          </p:cNvSpPr>
          <p:nvPr/>
        </p:nvSpPr>
        <p:spPr bwMode="auto">
          <a:xfrm>
            <a:off x="2093913" y="15382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37" name="Oval 141"/>
          <p:cNvSpPr>
            <a:spLocks noChangeArrowheads="1"/>
          </p:cNvSpPr>
          <p:nvPr/>
        </p:nvSpPr>
        <p:spPr bwMode="auto">
          <a:xfrm>
            <a:off x="1797050" y="17145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38" name="Oval 142"/>
          <p:cNvSpPr>
            <a:spLocks noChangeArrowheads="1"/>
          </p:cNvSpPr>
          <p:nvPr/>
        </p:nvSpPr>
        <p:spPr bwMode="auto">
          <a:xfrm>
            <a:off x="1954213" y="18478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39" name="Oval 143"/>
          <p:cNvSpPr>
            <a:spLocks noChangeArrowheads="1"/>
          </p:cNvSpPr>
          <p:nvPr/>
        </p:nvSpPr>
        <p:spPr bwMode="auto">
          <a:xfrm>
            <a:off x="2514600" y="1524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40" name="Oval 144"/>
          <p:cNvSpPr>
            <a:spLocks noChangeArrowheads="1"/>
          </p:cNvSpPr>
          <p:nvPr/>
        </p:nvSpPr>
        <p:spPr bwMode="auto">
          <a:xfrm>
            <a:off x="2355850" y="15684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41" name="Oval 145"/>
          <p:cNvSpPr>
            <a:spLocks noChangeArrowheads="1"/>
          </p:cNvSpPr>
          <p:nvPr/>
        </p:nvSpPr>
        <p:spPr bwMode="auto">
          <a:xfrm>
            <a:off x="2160588" y="12461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42" name="Oval 146"/>
          <p:cNvSpPr>
            <a:spLocks noChangeArrowheads="1"/>
          </p:cNvSpPr>
          <p:nvPr/>
        </p:nvSpPr>
        <p:spPr bwMode="auto">
          <a:xfrm>
            <a:off x="2154238" y="19050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43" name="Oval 147"/>
          <p:cNvSpPr>
            <a:spLocks noChangeArrowheads="1"/>
          </p:cNvSpPr>
          <p:nvPr/>
        </p:nvSpPr>
        <p:spPr bwMode="auto">
          <a:xfrm>
            <a:off x="1912938" y="7381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44" name="Oval 148"/>
          <p:cNvSpPr>
            <a:spLocks noChangeArrowheads="1"/>
          </p:cNvSpPr>
          <p:nvPr/>
        </p:nvSpPr>
        <p:spPr bwMode="auto">
          <a:xfrm>
            <a:off x="3276600" y="1066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45" name="Oval 149"/>
          <p:cNvSpPr>
            <a:spLocks noChangeArrowheads="1"/>
          </p:cNvSpPr>
          <p:nvPr/>
        </p:nvSpPr>
        <p:spPr bwMode="auto">
          <a:xfrm>
            <a:off x="3581400" y="762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46" name="Oval 150"/>
          <p:cNvSpPr>
            <a:spLocks noChangeArrowheads="1"/>
          </p:cNvSpPr>
          <p:nvPr/>
        </p:nvSpPr>
        <p:spPr bwMode="auto">
          <a:xfrm>
            <a:off x="2667000" y="457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47" name="Oval 151"/>
          <p:cNvSpPr>
            <a:spLocks noChangeArrowheads="1"/>
          </p:cNvSpPr>
          <p:nvPr/>
        </p:nvSpPr>
        <p:spPr bwMode="auto">
          <a:xfrm>
            <a:off x="2959100" y="27130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48" name="Oval 152"/>
          <p:cNvSpPr>
            <a:spLocks noChangeArrowheads="1"/>
          </p:cNvSpPr>
          <p:nvPr/>
        </p:nvSpPr>
        <p:spPr bwMode="auto">
          <a:xfrm>
            <a:off x="2979738" y="28035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49" name="Oval 153"/>
          <p:cNvSpPr>
            <a:spLocks noChangeArrowheads="1"/>
          </p:cNvSpPr>
          <p:nvPr/>
        </p:nvSpPr>
        <p:spPr bwMode="auto">
          <a:xfrm>
            <a:off x="2832100" y="28479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50" name="Oval 154"/>
          <p:cNvSpPr>
            <a:spLocks noChangeArrowheads="1"/>
          </p:cNvSpPr>
          <p:nvPr/>
        </p:nvSpPr>
        <p:spPr bwMode="auto">
          <a:xfrm>
            <a:off x="2532063" y="19891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51" name="Oval 155"/>
          <p:cNvSpPr>
            <a:spLocks noChangeArrowheads="1"/>
          </p:cNvSpPr>
          <p:nvPr/>
        </p:nvSpPr>
        <p:spPr bwMode="auto">
          <a:xfrm>
            <a:off x="2554288" y="21399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52" name="Oval 156"/>
          <p:cNvSpPr>
            <a:spLocks noChangeArrowheads="1"/>
          </p:cNvSpPr>
          <p:nvPr/>
        </p:nvSpPr>
        <p:spPr bwMode="auto">
          <a:xfrm>
            <a:off x="3733800" y="5410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53" name="Oval 157"/>
          <p:cNvSpPr>
            <a:spLocks noChangeArrowheads="1"/>
          </p:cNvSpPr>
          <p:nvPr/>
        </p:nvSpPr>
        <p:spPr bwMode="auto">
          <a:xfrm>
            <a:off x="1884363" y="14684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54" name="Oval 158"/>
          <p:cNvSpPr>
            <a:spLocks noChangeArrowheads="1"/>
          </p:cNvSpPr>
          <p:nvPr/>
        </p:nvSpPr>
        <p:spPr bwMode="auto">
          <a:xfrm>
            <a:off x="715963" y="23907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55" name="Oval 159"/>
          <p:cNvSpPr>
            <a:spLocks noChangeArrowheads="1"/>
          </p:cNvSpPr>
          <p:nvPr/>
        </p:nvSpPr>
        <p:spPr bwMode="auto">
          <a:xfrm>
            <a:off x="1295400" y="914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56" name="Oval 160"/>
          <p:cNvSpPr>
            <a:spLocks noChangeArrowheads="1"/>
          </p:cNvSpPr>
          <p:nvPr/>
        </p:nvSpPr>
        <p:spPr bwMode="auto">
          <a:xfrm>
            <a:off x="1703388" y="18542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57" name="Oval 161"/>
          <p:cNvSpPr>
            <a:spLocks noChangeArrowheads="1"/>
          </p:cNvSpPr>
          <p:nvPr/>
        </p:nvSpPr>
        <p:spPr bwMode="auto">
          <a:xfrm>
            <a:off x="3378200" y="3581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58" name="Oval 162"/>
          <p:cNvSpPr>
            <a:spLocks noChangeArrowheads="1"/>
          </p:cNvSpPr>
          <p:nvPr/>
        </p:nvSpPr>
        <p:spPr bwMode="auto">
          <a:xfrm>
            <a:off x="2405063" y="28702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59" name="Oval 163"/>
          <p:cNvSpPr>
            <a:spLocks noChangeArrowheads="1"/>
          </p:cNvSpPr>
          <p:nvPr/>
        </p:nvSpPr>
        <p:spPr bwMode="auto">
          <a:xfrm>
            <a:off x="2490788" y="29210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60" name="Oval 164"/>
          <p:cNvSpPr>
            <a:spLocks noChangeArrowheads="1"/>
          </p:cNvSpPr>
          <p:nvPr/>
        </p:nvSpPr>
        <p:spPr bwMode="auto">
          <a:xfrm>
            <a:off x="2655888" y="33432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61" name="Oval 165"/>
          <p:cNvSpPr>
            <a:spLocks noChangeArrowheads="1"/>
          </p:cNvSpPr>
          <p:nvPr/>
        </p:nvSpPr>
        <p:spPr bwMode="auto">
          <a:xfrm>
            <a:off x="2892425" y="33655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62" name="Oval 166"/>
          <p:cNvSpPr>
            <a:spLocks noChangeArrowheads="1"/>
          </p:cNvSpPr>
          <p:nvPr/>
        </p:nvSpPr>
        <p:spPr bwMode="auto">
          <a:xfrm>
            <a:off x="3055938" y="52244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63" name="Oval 167"/>
          <p:cNvSpPr>
            <a:spLocks noChangeArrowheads="1"/>
          </p:cNvSpPr>
          <p:nvPr/>
        </p:nvSpPr>
        <p:spPr bwMode="auto">
          <a:xfrm>
            <a:off x="4999038" y="33528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64" name="Oval 168"/>
          <p:cNvSpPr>
            <a:spLocks noChangeArrowheads="1"/>
          </p:cNvSpPr>
          <p:nvPr/>
        </p:nvSpPr>
        <p:spPr bwMode="auto">
          <a:xfrm>
            <a:off x="4813300" y="33147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65" name="Oval 169"/>
          <p:cNvSpPr>
            <a:spLocks noChangeArrowheads="1"/>
          </p:cNvSpPr>
          <p:nvPr/>
        </p:nvSpPr>
        <p:spPr bwMode="auto">
          <a:xfrm>
            <a:off x="5334000" y="2971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66" name="Oval 170"/>
          <p:cNvSpPr>
            <a:spLocks noChangeArrowheads="1"/>
          </p:cNvSpPr>
          <p:nvPr/>
        </p:nvSpPr>
        <p:spPr bwMode="auto">
          <a:xfrm>
            <a:off x="6089650" y="10223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67" name="Oval 171"/>
          <p:cNvSpPr>
            <a:spLocks noChangeArrowheads="1"/>
          </p:cNvSpPr>
          <p:nvPr/>
        </p:nvSpPr>
        <p:spPr bwMode="auto">
          <a:xfrm>
            <a:off x="5149850" y="12636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68" name="Oval 172"/>
          <p:cNvSpPr>
            <a:spLocks noChangeArrowheads="1"/>
          </p:cNvSpPr>
          <p:nvPr/>
        </p:nvSpPr>
        <p:spPr bwMode="auto">
          <a:xfrm>
            <a:off x="5435600" y="3327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69" name="Oval 173"/>
          <p:cNvSpPr>
            <a:spLocks noChangeArrowheads="1"/>
          </p:cNvSpPr>
          <p:nvPr/>
        </p:nvSpPr>
        <p:spPr bwMode="auto">
          <a:xfrm>
            <a:off x="4978400" y="30543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70" name="Oval 174"/>
          <p:cNvSpPr>
            <a:spLocks noChangeArrowheads="1"/>
          </p:cNvSpPr>
          <p:nvPr/>
        </p:nvSpPr>
        <p:spPr bwMode="auto">
          <a:xfrm>
            <a:off x="4756150" y="30607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71" name="Oval 175"/>
          <p:cNvSpPr>
            <a:spLocks noChangeArrowheads="1"/>
          </p:cNvSpPr>
          <p:nvPr/>
        </p:nvSpPr>
        <p:spPr bwMode="auto">
          <a:xfrm>
            <a:off x="7092950" y="27114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72" name="Oval 176"/>
          <p:cNvSpPr>
            <a:spLocks noChangeArrowheads="1"/>
          </p:cNvSpPr>
          <p:nvPr/>
        </p:nvSpPr>
        <p:spPr bwMode="auto">
          <a:xfrm>
            <a:off x="7613650" y="29845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73" name="Oval 177"/>
          <p:cNvSpPr>
            <a:spLocks noChangeArrowheads="1"/>
          </p:cNvSpPr>
          <p:nvPr/>
        </p:nvSpPr>
        <p:spPr bwMode="auto">
          <a:xfrm>
            <a:off x="4432300" y="1701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74" name="Oval 178"/>
          <p:cNvSpPr>
            <a:spLocks noChangeArrowheads="1"/>
          </p:cNvSpPr>
          <p:nvPr/>
        </p:nvSpPr>
        <p:spPr bwMode="auto">
          <a:xfrm>
            <a:off x="6940550" y="26098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75" name="Oval 179"/>
          <p:cNvSpPr>
            <a:spLocks noChangeArrowheads="1"/>
          </p:cNvSpPr>
          <p:nvPr/>
        </p:nvSpPr>
        <p:spPr bwMode="auto">
          <a:xfrm>
            <a:off x="7150100" y="28511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76" name="Oval 180"/>
          <p:cNvSpPr>
            <a:spLocks noChangeArrowheads="1"/>
          </p:cNvSpPr>
          <p:nvPr/>
        </p:nvSpPr>
        <p:spPr bwMode="auto">
          <a:xfrm>
            <a:off x="5118100" y="29845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77" name="Oval 181"/>
          <p:cNvSpPr>
            <a:spLocks noChangeArrowheads="1"/>
          </p:cNvSpPr>
          <p:nvPr/>
        </p:nvSpPr>
        <p:spPr bwMode="auto">
          <a:xfrm>
            <a:off x="5410200" y="37909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78" name="Oval 182"/>
          <p:cNvSpPr>
            <a:spLocks noChangeArrowheads="1"/>
          </p:cNvSpPr>
          <p:nvPr/>
        </p:nvSpPr>
        <p:spPr bwMode="auto">
          <a:xfrm>
            <a:off x="5353050" y="35179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79" name="Oval 183"/>
          <p:cNvSpPr>
            <a:spLocks noChangeArrowheads="1"/>
          </p:cNvSpPr>
          <p:nvPr/>
        </p:nvSpPr>
        <p:spPr bwMode="auto">
          <a:xfrm>
            <a:off x="4883150" y="3581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80" name="Oval 184"/>
          <p:cNvSpPr>
            <a:spLocks noChangeArrowheads="1"/>
          </p:cNvSpPr>
          <p:nvPr/>
        </p:nvSpPr>
        <p:spPr bwMode="auto">
          <a:xfrm>
            <a:off x="5257800" y="3352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81" name="Oval 185"/>
          <p:cNvSpPr>
            <a:spLocks noChangeArrowheads="1"/>
          </p:cNvSpPr>
          <p:nvPr/>
        </p:nvSpPr>
        <p:spPr bwMode="auto">
          <a:xfrm>
            <a:off x="4591050" y="29908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82" name="Oval 186"/>
          <p:cNvSpPr>
            <a:spLocks noChangeArrowheads="1"/>
          </p:cNvSpPr>
          <p:nvPr/>
        </p:nvSpPr>
        <p:spPr bwMode="auto">
          <a:xfrm>
            <a:off x="7016750" y="30035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83" name="Oval 187"/>
          <p:cNvSpPr>
            <a:spLocks noChangeArrowheads="1"/>
          </p:cNvSpPr>
          <p:nvPr/>
        </p:nvSpPr>
        <p:spPr bwMode="auto">
          <a:xfrm>
            <a:off x="6375400" y="23685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84" name="Oval 188"/>
          <p:cNvSpPr>
            <a:spLocks noChangeArrowheads="1"/>
          </p:cNvSpPr>
          <p:nvPr/>
        </p:nvSpPr>
        <p:spPr bwMode="auto">
          <a:xfrm>
            <a:off x="4889500" y="41211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85" name="Oval 189"/>
          <p:cNvSpPr>
            <a:spLocks noChangeArrowheads="1"/>
          </p:cNvSpPr>
          <p:nvPr/>
        </p:nvSpPr>
        <p:spPr bwMode="auto">
          <a:xfrm>
            <a:off x="4686300" y="2946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86" name="Oval 190"/>
          <p:cNvSpPr>
            <a:spLocks noChangeArrowheads="1"/>
          </p:cNvSpPr>
          <p:nvPr/>
        </p:nvSpPr>
        <p:spPr bwMode="auto">
          <a:xfrm>
            <a:off x="6337300" y="21399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87" name="Oval 191"/>
          <p:cNvSpPr>
            <a:spLocks noChangeArrowheads="1"/>
          </p:cNvSpPr>
          <p:nvPr/>
        </p:nvSpPr>
        <p:spPr bwMode="auto">
          <a:xfrm>
            <a:off x="6394450" y="27559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88" name="Oval 192"/>
          <p:cNvSpPr>
            <a:spLocks noChangeArrowheads="1"/>
          </p:cNvSpPr>
          <p:nvPr/>
        </p:nvSpPr>
        <p:spPr bwMode="auto">
          <a:xfrm>
            <a:off x="5181600" y="3886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89" name="Oval 193"/>
          <p:cNvSpPr>
            <a:spLocks noChangeArrowheads="1"/>
          </p:cNvSpPr>
          <p:nvPr/>
        </p:nvSpPr>
        <p:spPr bwMode="auto">
          <a:xfrm>
            <a:off x="4686300" y="31940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90" name="Oval 194"/>
          <p:cNvSpPr>
            <a:spLocks noChangeArrowheads="1"/>
          </p:cNvSpPr>
          <p:nvPr/>
        </p:nvSpPr>
        <p:spPr bwMode="auto">
          <a:xfrm>
            <a:off x="7086600" y="3200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91" name="Oval 195"/>
          <p:cNvSpPr>
            <a:spLocks noChangeArrowheads="1"/>
          </p:cNvSpPr>
          <p:nvPr/>
        </p:nvSpPr>
        <p:spPr bwMode="auto">
          <a:xfrm>
            <a:off x="8039100" y="38481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92" name="Oval 196"/>
          <p:cNvSpPr>
            <a:spLocks noChangeArrowheads="1"/>
          </p:cNvSpPr>
          <p:nvPr/>
        </p:nvSpPr>
        <p:spPr bwMode="auto">
          <a:xfrm>
            <a:off x="7264400" y="33337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93" name="Oval 197"/>
          <p:cNvSpPr>
            <a:spLocks noChangeArrowheads="1"/>
          </p:cNvSpPr>
          <p:nvPr/>
        </p:nvSpPr>
        <p:spPr bwMode="auto">
          <a:xfrm>
            <a:off x="5365750" y="34099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94" name="Oval 198"/>
          <p:cNvSpPr>
            <a:spLocks noChangeArrowheads="1"/>
          </p:cNvSpPr>
          <p:nvPr/>
        </p:nvSpPr>
        <p:spPr bwMode="auto">
          <a:xfrm>
            <a:off x="4470400" y="3048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95" name="Oval 199"/>
          <p:cNvSpPr>
            <a:spLocks noChangeArrowheads="1"/>
          </p:cNvSpPr>
          <p:nvPr/>
        </p:nvSpPr>
        <p:spPr bwMode="auto">
          <a:xfrm>
            <a:off x="8026400" y="42291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96" name="Oval 200"/>
          <p:cNvSpPr>
            <a:spLocks noChangeArrowheads="1"/>
          </p:cNvSpPr>
          <p:nvPr/>
        </p:nvSpPr>
        <p:spPr bwMode="auto">
          <a:xfrm>
            <a:off x="5473700" y="35496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97" name="Oval 201"/>
          <p:cNvSpPr>
            <a:spLocks noChangeArrowheads="1"/>
          </p:cNvSpPr>
          <p:nvPr/>
        </p:nvSpPr>
        <p:spPr bwMode="auto">
          <a:xfrm>
            <a:off x="7854950" y="34417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98" name="Oval 202"/>
          <p:cNvSpPr>
            <a:spLocks noChangeArrowheads="1"/>
          </p:cNvSpPr>
          <p:nvPr/>
        </p:nvSpPr>
        <p:spPr bwMode="auto">
          <a:xfrm>
            <a:off x="7797800" y="49212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899" name="Oval 203"/>
          <p:cNvSpPr>
            <a:spLocks noChangeArrowheads="1"/>
          </p:cNvSpPr>
          <p:nvPr/>
        </p:nvSpPr>
        <p:spPr bwMode="auto">
          <a:xfrm>
            <a:off x="7651750" y="47879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900" name="Oval 204"/>
          <p:cNvSpPr>
            <a:spLocks noChangeArrowheads="1"/>
          </p:cNvSpPr>
          <p:nvPr/>
        </p:nvSpPr>
        <p:spPr bwMode="auto">
          <a:xfrm>
            <a:off x="7893050" y="4851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901" name="Oval 205"/>
          <p:cNvSpPr>
            <a:spLocks noChangeArrowheads="1"/>
          </p:cNvSpPr>
          <p:nvPr/>
        </p:nvSpPr>
        <p:spPr bwMode="auto">
          <a:xfrm>
            <a:off x="8026400" y="46355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902" name="Oval 206"/>
          <p:cNvSpPr>
            <a:spLocks noChangeArrowheads="1"/>
          </p:cNvSpPr>
          <p:nvPr/>
        </p:nvSpPr>
        <p:spPr bwMode="auto">
          <a:xfrm>
            <a:off x="7613650" y="46101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903" name="Oval 207"/>
          <p:cNvSpPr>
            <a:spLocks noChangeArrowheads="1"/>
          </p:cNvSpPr>
          <p:nvPr/>
        </p:nvSpPr>
        <p:spPr bwMode="auto">
          <a:xfrm>
            <a:off x="5067300" y="31813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904" name="Oval 208"/>
          <p:cNvSpPr>
            <a:spLocks noChangeArrowheads="1"/>
          </p:cNvSpPr>
          <p:nvPr/>
        </p:nvSpPr>
        <p:spPr bwMode="auto">
          <a:xfrm>
            <a:off x="7696200" y="49149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905" name="Oval 209"/>
          <p:cNvSpPr>
            <a:spLocks noChangeArrowheads="1"/>
          </p:cNvSpPr>
          <p:nvPr/>
        </p:nvSpPr>
        <p:spPr bwMode="auto">
          <a:xfrm>
            <a:off x="7988300" y="4089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906" name="Oval 210"/>
          <p:cNvSpPr>
            <a:spLocks noChangeArrowheads="1"/>
          </p:cNvSpPr>
          <p:nvPr/>
        </p:nvSpPr>
        <p:spPr bwMode="auto">
          <a:xfrm>
            <a:off x="8013700" y="43497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907" name="Oval 211"/>
          <p:cNvSpPr>
            <a:spLocks noChangeArrowheads="1"/>
          </p:cNvSpPr>
          <p:nvPr/>
        </p:nvSpPr>
        <p:spPr bwMode="auto">
          <a:xfrm>
            <a:off x="7689850" y="46799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908" name="Oval 212"/>
          <p:cNvSpPr>
            <a:spLocks noChangeArrowheads="1"/>
          </p:cNvSpPr>
          <p:nvPr/>
        </p:nvSpPr>
        <p:spPr bwMode="auto">
          <a:xfrm>
            <a:off x="7785100" y="47625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909" name="Oval 213"/>
          <p:cNvSpPr>
            <a:spLocks noChangeArrowheads="1"/>
          </p:cNvSpPr>
          <p:nvPr/>
        </p:nvSpPr>
        <p:spPr bwMode="auto">
          <a:xfrm>
            <a:off x="5175250" y="40449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910" name="Oval 214"/>
          <p:cNvSpPr>
            <a:spLocks noChangeArrowheads="1"/>
          </p:cNvSpPr>
          <p:nvPr/>
        </p:nvSpPr>
        <p:spPr bwMode="auto">
          <a:xfrm>
            <a:off x="6496050" y="23749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911" name="Oval 215"/>
          <p:cNvSpPr>
            <a:spLocks noChangeArrowheads="1"/>
          </p:cNvSpPr>
          <p:nvPr/>
        </p:nvSpPr>
        <p:spPr bwMode="auto">
          <a:xfrm>
            <a:off x="6542088" y="22606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912" name="Oval 216"/>
          <p:cNvSpPr>
            <a:spLocks noChangeArrowheads="1"/>
          </p:cNvSpPr>
          <p:nvPr/>
        </p:nvSpPr>
        <p:spPr bwMode="auto">
          <a:xfrm>
            <a:off x="7683500" y="3378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913" name="Oval 217"/>
          <p:cNvSpPr>
            <a:spLocks noChangeArrowheads="1"/>
          </p:cNvSpPr>
          <p:nvPr/>
        </p:nvSpPr>
        <p:spPr bwMode="auto">
          <a:xfrm>
            <a:off x="8089900" y="41465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914" name="Oval 218"/>
          <p:cNvSpPr>
            <a:spLocks noChangeArrowheads="1"/>
          </p:cNvSpPr>
          <p:nvPr/>
        </p:nvSpPr>
        <p:spPr bwMode="auto">
          <a:xfrm>
            <a:off x="7302500" y="44513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915" name="Oval 219"/>
          <p:cNvSpPr>
            <a:spLocks noChangeArrowheads="1"/>
          </p:cNvSpPr>
          <p:nvPr/>
        </p:nvSpPr>
        <p:spPr bwMode="auto">
          <a:xfrm>
            <a:off x="7931150" y="47434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916" name="Oval 220"/>
          <p:cNvSpPr>
            <a:spLocks noChangeArrowheads="1"/>
          </p:cNvSpPr>
          <p:nvPr/>
        </p:nvSpPr>
        <p:spPr bwMode="auto">
          <a:xfrm>
            <a:off x="5499100" y="3175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917" name="Oval 221"/>
          <p:cNvSpPr>
            <a:spLocks noChangeArrowheads="1"/>
          </p:cNvSpPr>
          <p:nvPr/>
        </p:nvSpPr>
        <p:spPr bwMode="auto">
          <a:xfrm>
            <a:off x="7975600" y="34480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918" name="Oval 222"/>
          <p:cNvSpPr>
            <a:spLocks noChangeArrowheads="1"/>
          </p:cNvSpPr>
          <p:nvPr/>
        </p:nvSpPr>
        <p:spPr bwMode="auto">
          <a:xfrm>
            <a:off x="8058150" y="34925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919" name="Oval 223"/>
          <p:cNvSpPr>
            <a:spLocks noChangeArrowheads="1"/>
          </p:cNvSpPr>
          <p:nvPr/>
        </p:nvSpPr>
        <p:spPr bwMode="auto">
          <a:xfrm>
            <a:off x="8140700" y="36004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920" name="Oval 224"/>
          <p:cNvSpPr>
            <a:spLocks noChangeArrowheads="1"/>
          </p:cNvSpPr>
          <p:nvPr/>
        </p:nvSpPr>
        <p:spPr bwMode="auto">
          <a:xfrm>
            <a:off x="8229600" y="37147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921" name="Oval 225"/>
          <p:cNvSpPr>
            <a:spLocks noChangeArrowheads="1"/>
          </p:cNvSpPr>
          <p:nvPr/>
        </p:nvSpPr>
        <p:spPr bwMode="auto">
          <a:xfrm>
            <a:off x="7696200" y="3657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922" name="Oval 226"/>
          <p:cNvSpPr>
            <a:spLocks noChangeArrowheads="1"/>
          </p:cNvSpPr>
          <p:nvPr/>
        </p:nvSpPr>
        <p:spPr bwMode="auto">
          <a:xfrm>
            <a:off x="7975600" y="35750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923" name="Oval 227"/>
          <p:cNvSpPr>
            <a:spLocks noChangeArrowheads="1"/>
          </p:cNvSpPr>
          <p:nvPr/>
        </p:nvSpPr>
        <p:spPr bwMode="auto">
          <a:xfrm>
            <a:off x="5099050" y="1600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924" name="Oval 228"/>
          <p:cNvSpPr>
            <a:spLocks noChangeArrowheads="1"/>
          </p:cNvSpPr>
          <p:nvPr/>
        </p:nvSpPr>
        <p:spPr bwMode="auto">
          <a:xfrm>
            <a:off x="6965950" y="18859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925" name="Oval 229"/>
          <p:cNvSpPr>
            <a:spLocks noChangeArrowheads="1"/>
          </p:cNvSpPr>
          <p:nvPr/>
        </p:nvSpPr>
        <p:spPr bwMode="auto">
          <a:xfrm>
            <a:off x="4483100" y="15303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926" name="Oval 230"/>
          <p:cNvSpPr>
            <a:spLocks noChangeArrowheads="1"/>
          </p:cNvSpPr>
          <p:nvPr/>
        </p:nvSpPr>
        <p:spPr bwMode="auto">
          <a:xfrm>
            <a:off x="4711700" y="15684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927" name="Oval 231"/>
          <p:cNvSpPr>
            <a:spLocks noChangeArrowheads="1"/>
          </p:cNvSpPr>
          <p:nvPr/>
        </p:nvSpPr>
        <p:spPr bwMode="auto">
          <a:xfrm>
            <a:off x="7054850" y="24828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928" name="Oval 232"/>
          <p:cNvSpPr>
            <a:spLocks noChangeArrowheads="1"/>
          </p:cNvSpPr>
          <p:nvPr/>
        </p:nvSpPr>
        <p:spPr bwMode="auto">
          <a:xfrm>
            <a:off x="7258050" y="36385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929" name="Oval 233"/>
          <p:cNvSpPr>
            <a:spLocks noChangeArrowheads="1"/>
          </p:cNvSpPr>
          <p:nvPr/>
        </p:nvSpPr>
        <p:spPr bwMode="auto">
          <a:xfrm>
            <a:off x="7112000" y="22145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930" name="Oval 234"/>
          <p:cNvSpPr>
            <a:spLocks noChangeArrowheads="1"/>
          </p:cNvSpPr>
          <p:nvPr/>
        </p:nvSpPr>
        <p:spPr bwMode="auto">
          <a:xfrm>
            <a:off x="6686550" y="11303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931" name="Oval 235"/>
          <p:cNvSpPr>
            <a:spLocks noChangeArrowheads="1"/>
          </p:cNvSpPr>
          <p:nvPr/>
        </p:nvSpPr>
        <p:spPr bwMode="auto">
          <a:xfrm>
            <a:off x="6553200" y="1981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932" name="Oval 236"/>
          <p:cNvSpPr>
            <a:spLocks noChangeArrowheads="1"/>
          </p:cNvSpPr>
          <p:nvPr/>
        </p:nvSpPr>
        <p:spPr bwMode="auto">
          <a:xfrm>
            <a:off x="5410200" y="3886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933" name="Oval 237"/>
          <p:cNvSpPr>
            <a:spLocks noChangeArrowheads="1"/>
          </p:cNvSpPr>
          <p:nvPr/>
        </p:nvSpPr>
        <p:spPr bwMode="auto">
          <a:xfrm>
            <a:off x="5372100" y="3657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934" name="Oval 238"/>
          <p:cNvSpPr>
            <a:spLocks noChangeArrowheads="1"/>
          </p:cNvSpPr>
          <p:nvPr/>
        </p:nvSpPr>
        <p:spPr bwMode="auto">
          <a:xfrm>
            <a:off x="5518150" y="2794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935" name="Oval 239"/>
          <p:cNvSpPr>
            <a:spLocks noChangeArrowheads="1"/>
          </p:cNvSpPr>
          <p:nvPr/>
        </p:nvSpPr>
        <p:spPr bwMode="auto">
          <a:xfrm>
            <a:off x="6432550" y="2514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936" name="Oval 240"/>
          <p:cNvSpPr>
            <a:spLocks noChangeArrowheads="1"/>
          </p:cNvSpPr>
          <p:nvPr/>
        </p:nvSpPr>
        <p:spPr bwMode="auto">
          <a:xfrm>
            <a:off x="6761163" y="61102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937" name="Oval 241"/>
          <p:cNvSpPr>
            <a:spLocks noChangeArrowheads="1"/>
          </p:cNvSpPr>
          <p:nvPr/>
        </p:nvSpPr>
        <p:spPr bwMode="auto">
          <a:xfrm>
            <a:off x="5969000" y="52768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938" name="Oval 242"/>
          <p:cNvSpPr>
            <a:spLocks noChangeArrowheads="1"/>
          </p:cNvSpPr>
          <p:nvPr/>
        </p:nvSpPr>
        <p:spPr bwMode="auto">
          <a:xfrm>
            <a:off x="258763" y="38957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939" name="Oval 243"/>
          <p:cNvSpPr>
            <a:spLocks noChangeArrowheads="1"/>
          </p:cNvSpPr>
          <p:nvPr/>
        </p:nvSpPr>
        <p:spPr bwMode="auto">
          <a:xfrm>
            <a:off x="319088" y="41084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940" name="Oval 244"/>
          <p:cNvSpPr>
            <a:spLocks noChangeArrowheads="1"/>
          </p:cNvSpPr>
          <p:nvPr/>
        </p:nvSpPr>
        <p:spPr bwMode="auto">
          <a:xfrm>
            <a:off x="5624513" y="42195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941" name="Oval 245"/>
          <p:cNvSpPr>
            <a:spLocks noChangeArrowheads="1"/>
          </p:cNvSpPr>
          <p:nvPr/>
        </p:nvSpPr>
        <p:spPr bwMode="auto">
          <a:xfrm>
            <a:off x="5624513" y="40259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942" name="Oval 246"/>
          <p:cNvSpPr>
            <a:spLocks noChangeArrowheads="1"/>
          </p:cNvSpPr>
          <p:nvPr/>
        </p:nvSpPr>
        <p:spPr bwMode="auto">
          <a:xfrm>
            <a:off x="5695950" y="38735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943" name="Oval 247"/>
          <p:cNvSpPr>
            <a:spLocks noChangeArrowheads="1"/>
          </p:cNvSpPr>
          <p:nvPr/>
        </p:nvSpPr>
        <p:spPr bwMode="auto">
          <a:xfrm>
            <a:off x="3867150" y="18605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944" name="Oval 248"/>
          <p:cNvSpPr>
            <a:spLocks noChangeArrowheads="1"/>
          </p:cNvSpPr>
          <p:nvPr/>
        </p:nvSpPr>
        <p:spPr bwMode="auto">
          <a:xfrm>
            <a:off x="6394450" y="41290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945" name="Oval 249"/>
          <p:cNvSpPr>
            <a:spLocks noChangeArrowheads="1"/>
          </p:cNvSpPr>
          <p:nvPr/>
        </p:nvSpPr>
        <p:spPr bwMode="auto">
          <a:xfrm>
            <a:off x="8050213" y="53879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946" name="Oval 250"/>
          <p:cNvSpPr>
            <a:spLocks noChangeArrowheads="1"/>
          </p:cNvSpPr>
          <p:nvPr/>
        </p:nvSpPr>
        <p:spPr bwMode="auto">
          <a:xfrm>
            <a:off x="4354513" y="9461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947" name="Oval 251"/>
          <p:cNvSpPr>
            <a:spLocks noChangeArrowheads="1"/>
          </p:cNvSpPr>
          <p:nvPr/>
        </p:nvSpPr>
        <p:spPr bwMode="auto">
          <a:xfrm>
            <a:off x="8140700" y="52546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948" name="Oval 252"/>
          <p:cNvSpPr>
            <a:spLocks noChangeArrowheads="1"/>
          </p:cNvSpPr>
          <p:nvPr/>
        </p:nvSpPr>
        <p:spPr bwMode="auto">
          <a:xfrm>
            <a:off x="8312150" y="51657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949" name="Oval 253"/>
          <p:cNvSpPr>
            <a:spLocks noChangeArrowheads="1"/>
          </p:cNvSpPr>
          <p:nvPr/>
        </p:nvSpPr>
        <p:spPr bwMode="auto">
          <a:xfrm>
            <a:off x="8385175" y="50419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950" name="Oval 254"/>
          <p:cNvSpPr>
            <a:spLocks noChangeArrowheads="1"/>
          </p:cNvSpPr>
          <p:nvPr/>
        </p:nvSpPr>
        <p:spPr bwMode="auto">
          <a:xfrm>
            <a:off x="3908425" y="27352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951" name="Oval 255"/>
          <p:cNvSpPr>
            <a:spLocks noChangeArrowheads="1"/>
          </p:cNvSpPr>
          <p:nvPr/>
        </p:nvSpPr>
        <p:spPr bwMode="auto">
          <a:xfrm>
            <a:off x="6818313" y="21732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952" name="Oval 256"/>
          <p:cNvSpPr>
            <a:spLocks noChangeArrowheads="1"/>
          </p:cNvSpPr>
          <p:nvPr/>
        </p:nvSpPr>
        <p:spPr bwMode="auto">
          <a:xfrm>
            <a:off x="7162800" y="6191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953" name="Oval 257"/>
          <p:cNvSpPr>
            <a:spLocks noChangeArrowheads="1"/>
          </p:cNvSpPr>
          <p:nvPr/>
        </p:nvSpPr>
        <p:spPr bwMode="auto">
          <a:xfrm>
            <a:off x="5475288" y="16510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954" name="Oval 258"/>
          <p:cNvSpPr>
            <a:spLocks noChangeArrowheads="1"/>
          </p:cNvSpPr>
          <p:nvPr/>
        </p:nvSpPr>
        <p:spPr bwMode="auto">
          <a:xfrm>
            <a:off x="6237288" y="8794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955" name="Oval 259"/>
          <p:cNvSpPr>
            <a:spLocks noChangeArrowheads="1"/>
          </p:cNvSpPr>
          <p:nvPr/>
        </p:nvSpPr>
        <p:spPr bwMode="auto">
          <a:xfrm>
            <a:off x="5087938" y="9096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956" name="Oval 260"/>
          <p:cNvSpPr>
            <a:spLocks noChangeArrowheads="1"/>
          </p:cNvSpPr>
          <p:nvPr/>
        </p:nvSpPr>
        <p:spPr bwMode="auto">
          <a:xfrm>
            <a:off x="6696075" y="8651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957" name="Oval 261"/>
          <p:cNvSpPr>
            <a:spLocks noChangeArrowheads="1"/>
          </p:cNvSpPr>
          <p:nvPr/>
        </p:nvSpPr>
        <p:spPr bwMode="auto">
          <a:xfrm>
            <a:off x="6746875" y="7032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958" name="Oval 262"/>
          <p:cNvSpPr>
            <a:spLocks noChangeArrowheads="1"/>
          </p:cNvSpPr>
          <p:nvPr/>
        </p:nvSpPr>
        <p:spPr bwMode="auto">
          <a:xfrm>
            <a:off x="4660900" y="1143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959" name="Oval 263"/>
          <p:cNvSpPr>
            <a:spLocks noChangeArrowheads="1"/>
          </p:cNvSpPr>
          <p:nvPr/>
        </p:nvSpPr>
        <p:spPr bwMode="auto">
          <a:xfrm>
            <a:off x="5900738" y="5334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960" name="Oval 264"/>
          <p:cNvSpPr>
            <a:spLocks noChangeArrowheads="1"/>
          </p:cNvSpPr>
          <p:nvPr/>
        </p:nvSpPr>
        <p:spPr bwMode="auto">
          <a:xfrm>
            <a:off x="4502150" y="16224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961" name="Oval 265"/>
          <p:cNvSpPr>
            <a:spLocks noChangeArrowheads="1"/>
          </p:cNvSpPr>
          <p:nvPr/>
        </p:nvSpPr>
        <p:spPr bwMode="auto">
          <a:xfrm>
            <a:off x="4695825" y="14097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962" name="Oval 266"/>
          <p:cNvSpPr>
            <a:spLocks noChangeArrowheads="1"/>
          </p:cNvSpPr>
          <p:nvPr/>
        </p:nvSpPr>
        <p:spPr bwMode="auto">
          <a:xfrm>
            <a:off x="7315200" y="434181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963" name="Oval 267"/>
          <p:cNvSpPr>
            <a:spLocks noChangeArrowheads="1"/>
          </p:cNvSpPr>
          <p:nvPr/>
        </p:nvSpPr>
        <p:spPr bwMode="auto">
          <a:xfrm>
            <a:off x="8105775" y="443071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964" name="Oval 268"/>
          <p:cNvSpPr>
            <a:spLocks noChangeArrowheads="1"/>
          </p:cNvSpPr>
          <p:nvPr/>
        </p:nvSpPr>
        <p:spPr bwMode="auto">
          <a:xfrm>
            <a:off x="5668963" y="20716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965" name="Oval 269"/>
          <p:cNvSpPr>
            <a:spLocks noChangeArrowheads="1"/>
          </p:cNvSpPr>
          <p:nvPr/>
        </p:nvSpPr>
        <p:spPr bwMode="auto">
          <a:xfrm>
            <a:off x="6935788" y="14176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966" name="Oval 270"/>
          <p:cNvSpPr>
            <a:spLocks noChangeArrowheads="1"/>
          </p:cNvSpPr>
          <p:nvPr/>
        </p:nvSpPr>
        <p:spPr bwMode="auto">
          <a:xfrm>
            <a:off x="8131175" y="42989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967" name="Oval 271"/>
          <p:cNvSpPr>
            <a:spLocks noChangeArrowheads="1"/>
          </p:cNvSpPr>
          <p:nvPr/>
        </p:nvSpPr>
        <p:spPr bwMode="auto">
          <a:xfrm>
            <a:off x="5084763" y="45640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968" name="Oval 272"/>
          <p:cNvSpPr>
            <a:spLocks noChangeArrowheads="1"/>
          </p:cNvSpPr>
          <p:nvPr/>
        </p:nvSpPr>
        <p:spPr bwMode="auto">
          <a:xfrm>
            <a:off x="5548313" y="24796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969" name="Oval 273"/>
          <p:cNvSpPr>
            <a:spLocks noChangeArrowheads="1"/>
          </p:cNvSpPr>
          <p:nvPr/>
        </p:nvSpPr>
        <p:spPr bwMode="auto">
          <a:xfrm>
            <a:off x="5305425" y="32321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970" name="Oval 274"/>
          <p:cNvSpPr>
            <a:spLocks noChangeArrowheads="1"/>
          </p:cNvSpPr>
          <p:nvPr/>
        </p:nvSpPr>
        <p:spPr bwMode="auto">
          <a:xfrm>
            <a:off x="7796213" y="41021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971" name="Oval 275"/>
          <p:cNvSpPr>
            <a:spLocks noChangeArrowheads="1"/>
          </p:cNvSpPr>
          <p:nvPr/>
        </p:nvSpPr>
        <p:spPr bwMode="auto">
          <a:xfrm>
            <a:off x="7948613" y="44275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972" name="Oval 276"/>
          <p:cNvSpPr>
            <a:spLocks noChangeArrowheads="1"/>
          </p:cNvSpPr>
          <p:nvPr/>
        </p:nvSpPr>
        <p:spPr bwMode="auto">
          <a:xfrm>
            <a:off x="8101013" y="45799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973" name="Oval 277"/>
          <p:cNvSpPr>
            <a:spLocks noChangeArrowheads="1"/>
          </p:cNvSpPr>
          <p:nvPr/>
        </p:nvSpPr>
        <p:spPr bwMode="auto">
          <a:xfrm>
            <a:off x="7542213" y="40417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974" name="Oval 278"/>
          <p:cNvSpPr>
            <a:spLocks noChangeArrowheads="1"/>
          </p:cNvSpPr>
          <p:nvPr/>
        </p:nvSpPr>
        <p:spPr bwMode="auto">
          <a:xfrm>
            <a:off x="8253413" y="31067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975" name="Oval 279"/>
          <p:cNvSpPr>
            <a:spLocks noChangeArrowheads="1"/>
          </p:cNvSpPr>
          <p:nvPr/>
        </p:nvSpPr>
        <p:spPr bwMode="auto">
          <a:xfrm>
            <a:off x="6640513" y="13970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976" name="Oval 280"/>
          <p:cNvSpPr>
            <a:spLocks noChangeArrowheads="1"/>
          </p:cNvSpPr>
          <p:nvPr/>
        </p:nvSpPr>
        <p:spPr bwMode="auto">
          <a:xfrm>
            <a:off x="5473700" y="36623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977" name="Oval 281"/>
          <p:cNvSpPr>
            <a:spLocks noChangeArrowheads="1"/>
          </p:cNvSpPr>
          <p:nvPr/>
        </p:nvSpPr>
        <p:spPr bwMode="auto">
          <a:xfrm>
            <a:off x="7189788" y="13255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978" name="Oval 282"/>
          <p:cNvSpPr>
            <a:spLocks noChangeArrowheads="1"/>
          </p:cNvSpPr>
          <p:nvPr/>
        </p:nvSpPr>
        <p:spPr bwMode="auto">
          <a:xfrm>
            <a:off x="4422775" y="20875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979" name="Oval 283"/>
          <p:cNvSpPr>
            <a:spLocks noChangeArrowheads="1"/>
          </p:cNvSpPr>
          <p:nvPr/>
        </p:nvSpPr>
        <p:spPr bwMode="auto">
          <a:xfrm>
            <a:off x="5072063" y="35909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980" name="Oval 284"/>
          <p:cNvSpPr>
            <a:spLocks noChangeArrowheads="1"/>
          </p:cNvSpPr>
          <p:nvPr/>
        </p:nvSpPr>
        <p:spPr bwMode="auto">
          <a:xfrm>
            <a:off x="5591175" y="31908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981" name="Oval 285"/>
          <p:cNvSpPr>
            <a:spLocks noChangeArrowheads="1"/>
          </p:cNvSpPr>
          <p:nvPr/>
        </p:nvSpPr>
        <p:spPr bwMode="auto">
          <a:xfrm>
            <a:off x="7835900" y="47275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982" name="Oval 286"/>
          <p:cNvSpPr>
            <a:spLocks noChangeArrowheads="1"/>
          </p:cNvSpPr>
          <p:nvPr/>
        </p:nvSpPr>
        <p:spPr bwMode="auto">
          <a:xfrm>
            <a:off x="7388225" y="42592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983" name="Oval 287"/>
          <p:cNvSpPr>
            <a:spLocks noChangeArrowheads="1"/>
          </p:cNvSpPr>
          <p:nvPr/>
        </p:nvSpPr>
        <p:spPr bwMode="auto">
          <a:xfrm>
            <a:off x="6808788" y="23463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984" name="Oval 288"/>
          <p:cNvSpPr>
            <a:spLocks noChangeArrowheads="1"/>
          </p:cNvSpPr>
          <p:nvPr/>
        </p:nvSpPr>
        <p:spPr bwMode="auto">
          <a:xfrm>
            <a:off x="6859588" y="24653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985" name="Oval 289"/>
          <p:cNvSpPr>
            <a:spLocks noChangeArrowheads="1"/>
          </p:cNvSpPr>
          <p:nvPr/>
        </p:nvSpPr>
        <p:spPr bwMode="auto">
          <a:xfrm>
            <a:off x="6961188" y="24987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986" name="Oval 290"/>
          <p:cNvSpPr>
            <a:spLocks noChangeArrowheads="1"/>
          </p:cNvSpPr>
          <p:nvPr/>
        </p:nvSpPr>
        <p:spPr bwMode="auto">
          <a:xfrm>
            <a:off x="6858000" y="2362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987" name="Oval 291"/>
          <p:cNvSpPr>
            <a:spLocks noChangeArrowheads="1"/>
          </p:cNvSpPr>
          <p:nvPr/>
        </p:nvSpPr>
        <p:spPr bwMode="auto">
          <a:xfrm>
            <a:off x="4813300" y="1295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988" name="Oval 292"/>
          <p:cNvSpPr>
            <a:spLocks noChangeArrowheads="1"/>
          </p:cNvSpPr>
          <p:nvPr/>
        </p:nvSpPr>
        <p:spPr bwMode="auto">
          <a:xfrm>
            <a:off x="4465638" y="10064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989" name="Oval 293"/>
          <p:cNvSpPr>
            <a:spLocks noChangeArrowheads="1"/>
          </p:cNvSpPr>
          <p:nvPr/>
        </p:nvSpPr>
        <p:spPr bwMode="auto">
          <a:xfrm>
            <a:off x="4187825" y="7953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990" name="Oval 294"/>
          <p:cNvSpPr>
            <a:spLocks noChangeArrowheads="1"/>
          </p:cNvSpPr>
          <p:nvPr/>
        </p:nvSpPr>
        <p:spPr bwMode="auto">
          <a:xfrm>
            <a:off x="4330700" y="30638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991" name="Oval 295"/>
          <p:cNvSpPr>
            <a:spLocks noChangeArrowheads="1"/>
          </p:cNvSpPr>
          <p:nvPr/>
        </p:nvSpPr>
        <p:spPr bwMode="auto">
          <a:xfrm>
            <a:off x="7621588" y="17065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992" name="Oval 296"/>
          <p:cNvSpPr>
            <a:spLocks noChangeArrowheads="1"/>
          </p:cNvSpPr>
          <p:nvPr/>
        </p:nvSpPr>
        <p:spPr bwMode="auto">
          <a:xfrm>
            <a:off x="6165850" y="14271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993" name="Oval 297"/>
          <p:cNvSpPr>
            <a:spLocks noChangeArrowheads="1"/>
          </p:cNvSpPr>
          <p:nvPr/>
        </p:nvSpPr>
        <p:spPr bwMode="auto">
          <a:xfrm>
            <a:off x="7924800" y="4572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994" name="Oval 298"/>
          <p:cNvSpPr>
            <a:spLocks noChangeArrowheads="1"/>
          </p:cNvSpPr>
          <p:nvPr/>
        </p:nvSpPr>
        <p:spPr bwMode="auto">
          <a:xfrm>
            <a:off x="7891463" y="40973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995" name="Oval 299"/>
          <p:cNvSpPr>
            <a:spLocks noChangeArrowheads="1"/>
          </p:cNvSpPr>
          <p:nvPr/>
        </p:nvSpPr>
        <p:spPr bwMode="auto">
          <a:xfrm>
            <a:off x="8026400" y="4013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996" name="Oval 300"/>
          <p:cNvSpPr>
            <a:spLocks noChangeArrowheads="1"/>
          </p:cNvSpPr>
          <p:nvPr/>
        </p:nvSpPr>
        <p:spPr bwMode="auto">
          <a:xfrm>
            <a:off x="7891463" y="42259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997" name="Oval 301"/>
          <p:cNvSpPr>
            <a:spLocks noChangeArrowheads="1"/>
          </p:cNvSpPr>
          <p:nvPr/>
        </p:nvSpPr>
        <p:spPr bwMode="auto">
          <a:xfrm>
            <a:off x="7813675" y="48085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998" name="Oval 302"/>
          <p:cNvSpPr>
            <a:spLocks noChangeArrowheads="1"/>
          </p:cNvSpPr>
          <p:nvPr/>
        </p:nvSpPr>
        <p:spPr bwMode="auto">
          <a:xfrm>
            <a:off x="8043863" y="43846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999" name="Oval 303"/>
          <p:cNvSpPr>
            <a:spLocks noChangeArrowheads="1"/>
          </p:cNvSpPr>
          <p:nvPr/>
        </p:nvSpPr>
        <p:spPr bwMode="auto">
          <a:xfrm>
            <a:off x="8043863" y="42497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000" name="Oval 304"/>
          <p:cNvSpPr>
            <a:spLocks noChangeArrowheads="1"/>
          </p:cNvSpPr>
          <p:nvPr/>
        </p:nvSpPr>
        <p:spPr bwMode="auto">
          <a:xfrm>
            <a:off x="7772400" y="4572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001" name="Oval 305"/>
          <p:cNvSpPr>
            <a:spLocks noChangeArrowheads="1"/>
          </p:cNvSpPr>
          <p:nvPr/>
        </p:nvSpPr>
        <p:spPr bwMode="auto">
          <a:xfrm>
            <a:off x="7848600" y="40719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002" name="Oval 306"/>
          <p:cNvSpPr>
            <a:spLocks noChangeArrowheads="1"/>
          </p:cNvSpPr>
          <p:nvPr/>
        </p:nvSpPr>
        <p:spPr bwMode="auto">
          <a:xfrm>
            <a:off x="7256463" y="46640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003" name="Oval 307"/>
          <p:cNvSpPr>
            <a:spLocks noChangeArrowheads="1"/>
          </p:cNvSpPr>
          <p:nvPr/>
        </p:nvSpPr>
        <p:spPr bwMode="auto">
          <a:xfrm>
            <a:off x="7797800" y="46132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004" name="Oval 308"/>
          <p:cNvSpPr>
            <a:spLocks noChangeArrowheads="1"/>
          </p:cNvSpPr>
          <p:nvPr/>
        </p:nvSpPr>
        <p:spPr bwMode="auto">
          <a:xfrm>
            <a:off x="7637463" y="46736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005" name="Oval 309"/>
          <p:cNvSpPr>
            <a:spLocks noChangeArrowheads="1"/>
          </p:cNvSpPr>
          <p:nvPr/>
        </p:nvSpPr>
        <p:spPr bwMode="auto">
          <a:xfrm>
            <a:off x="8196263" y="44021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006" name="Oval 310"/>
          <p:cNvSpPr>
            <a:spLocks noChangeArrowheads="1"/>
          </p:cNvSpPr>
          <p:nvPr/>
        </p:nvSpPr>
        <p:spPr bwMode="auto">
          <a:xfrm>
            <a:off x="7748588" y="40719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007" name="Oval 311"/>
          <p:cNvSpPr>
            <a:spLocks noChangeArrowheads="1"/>
          </p:cNvSpPr>
          <p:nvPr/>
        </p:nvSpPr>
        <p:spPr bwMode="auto">
          <a:xfrm>
            <a:off x="7535863" y="41306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008" name="Oval 312"/>
          <p:cNvSpPr>
            <a:spLocks noChangeArrowheads="1"/>
          </p:cNvSpPr>
          <p:nvPr/>
        </p:nvSpPr>
        <p:spPr bwMode="auto">
          <a:xfrm>
            <a:off x="7993063" y="45291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009" name="Oval 313"/>
          <p:cNvSpPr>
            <a:spLocks noChangeArrowheads="1"/>
          </p:cNvSpPr>
          <p:nvPr/>
        </p:nvSpPr>
        <p:spPr bwMode="auto">
          <a:xfrm>
            <a:off x="7924800" y="3505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010" name="Oval 314"/>
          <p:cNvSpPr>
            <a:spLocks noChangeArrowheads="1"/>
          </p:cNvSpPr>
          <p:nvPr/>
        </p:nvSpPr>
        <p:spPr bwMode="auto">
          <a:xfrm>
            <a:off x="8077200" y="3657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011" name="Oval 315"/>
          <p:cNvSpPr>
            <a:spLocks noChangeArrowheads="1"/>
          </p:cNvSpPr>
          <p:nvPr/>
        </p:nvSpPr>
        <p:spPr bwMode="auto">
          <a:xfrm>
            <a:off x="8153400" y="35131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012" name="Oval 316"/>
          <p:cNvSpPr>
            <a:spLocks noChangeArrowheads="1"/>
          </p:cNvSpPr>
          <p:nvPr/>
        </p:nvSpPr>
        <p:spPr bwMode="auto">
          <a:xfrm>
            <a:off x="8483600" y="3708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013" name="Oval 317"/>
          <p:cNvSpPr>
            <a:spLocks noChangeArrowheads="1"/>
          </p:cNvSpPr>
          <p:nvPr/>
        </p:nvSpPr>
        <p:spPr bwMode="auto">
          <a:xfrm>
            <a:off x="7064375" y="33337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014" name="Oval 318"/>
          <p:cNvSpPr>
            <a:spLocks noChangeArrowheads="1"/>
          </p:cNvSpPr>
          <p:nvPr/>
        </p:nvSpPr>
        <p:spPr bwMode="auto">
          <a:xfrm>
            <a:off x="7670800" y="515461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015" name="Oval 319"/>
          <p:cNvSpPr>
            <a:spLocks noChangeArrowheads="1"/>
          </p:cNvSpPr>
          <p:nvPr/>
        </p:nvSpPr>
        <p:spPr bwMode="auto">
          <a:xfrm>
            <a:off x="7874000" y="4445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016" name="Oval 320"/>
          <p:cNvSpPr>
            <a:spLocks noChangeArrowheads="1"/>
          </p:cNvSpPr>
          <p:nvPr/>
        </p:nvSpPr>
        <p:spPr bwMode="auto">
          <a:xfrm>
            <a:off x="7983538" y="47164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017" name="Oval 321"/>
          <p:cNvSpPr>
            <a:spLocks noChangeArrowheads="1"/>
          </p:cNvSpPr>
          <p:nvPr/>
        </p:nvSpPr>
        <p:spPr bwMode="auto">
          <a:xfrm>
            <a:off x="7112000" y="34861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018" name="Oval 322"/>
          <p:cNvSpPr>
            <a:spLocks noChangeArrowheads="1"/>
          </p:cNvSpPr>
          <p:nvPr/>
        </p:nvSpPr>
        <p:spPr bwMode="auto">
          <a:xfrm>
            <a:off x="8118475" y="42751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019" name="Oval 323"/>
          <p:cNvSpPr>
            <a:spLocks noChangeArrowheads="1"/>
          </p:cNvSpPr>
          <p:nvPr/>
        </p:nvSpPr>
        <p:spPr bwMode="auto">
          <a:xfrm>
            <a:off x="7772400" y="3962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020" name="Oval 324"/>
          <p:cNvSpPr>
            <a:spLocks noChangeArrowheads="1"/>
          </p:cNvSpPr>
          <p:nvPr/>
        </p:nvSpPr>
        <p:spPr bwMode="auto">
          <a:xfrm>
            <a:off x="7518400" y="45894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021" name="Oval 325"/>
          <p:cNvSpPr>
            <a:spLocks noChangeArrowheads="1"/>
          </p:cNvSpPr>
          <p:nvPr/>
        </p:nvSpPr>
        <p:spPr bwMode="auto">
          <a:xfrm>
            <a:off x="7696200" y="49101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022" name="Oval 326"/>
          <p:cNvSpPr>
            <a:spLocks noChangeArrowheads="1"/>
          </p:cNvSpPr>
          <p:nvPr/>
        </p:nvSpPr>
        <p:spPr bwMode="auto">
          <a:xfrm>
            <a:off x="8135938" y="43434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023" name="Oval 327"/>
          <p:cNvSpPr>
            <a:spLocks noChangeArrowheads="1"/>
          </p:cNvSpPr>
          <p:nvPr/>
        </p:nvSpPr>
        <p:spPr bwMode="auto">
          <a:xfrm>
            <a:off x="8067675" y="41814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024" name="Oval 328"/>
          <p:cNvSpPr>
            <a:spLocks noChangeArrowheads="1"/>
          </p:cNvSpPr>
          <p:nvPr/>
        </p:nvSpPr>
        <p:spPr bwMode="auto">
          <a:xfrm>
            <a:off x="7848600" y="4902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025" name="Oval 329"/>
          <p:cNvSpPr>
            <a:spLocks noChangeArrowheads="1"/>
          </p:cNvSpPr>
          <p:nvPr/>
        </p:nvSpPr>
        <p:spPr bwMode="auto">
          <a:xfrm>
            <a:off x="7797800" y="4191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026" name="Oval 330"/>
          <p:cNvSpPr>
            <a:spLocks noChangeArrowheads="1"/>
          </p:cNvSpPr>
          <p:nvPr/>
        </p:nvSpPr>
        <p:spPr bwMode="auto">
          <a:xfrm>
            <a:off x="5156200" y="44608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027" name="Oval 331"/>
          <p:cNvSpPr>
            <a:spLocks noChangeArrowheads="1"/>
          </p:cNvSpPr>
          <p:nvPr/>
        </p:nvSpPr>
        <p:spPr bwMode="auto">
          <a:xfrm>
            <a:off x="6654800" y="23272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028" name="Oval 332"/>
          <p:cNvSpPr>
            <a:spLocks noChangeArrowheads="1"/>
          </p:cNvSpPr>
          <p:nvPr/>
        </p:nvSpPr>
        <p:spPr bwMode="auto">
          <a:xfrm>
            <a:off x="6443663" y="21748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029" name="Oval 333"/>
          <p:cNvSpPr>
            <a:spLocks noChangeArrowheads="1"/>
          </p:cNvSpPr>
          <p:nvPr/>
        </p:nvSpPr>
        <p:spPr bwMode="auto">
          <a:xfrm>
            <a:off x="7358063" y="14557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030" name="Oval 334"/>
          <p:cNvSpPr>
            <a:spLocks noChangeArrowheads="1"/>
          </p:cNvSpPr>
          <p:nvPr/>
        </p:nvSpPr>
        <p:spPr bwMode="auto">
          <a:xfrm>
            <a:off x="6580188" y="21669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031" name="Oval 335"/>
          <p:cNvSpPr>
            <a:spLocks noChangeArrowheads="1"/>
          </p:cNvSpPr>
          <p:nvPr/>
        </p:nvSpPr>
        <p:spPr bwMode="auto">
          <a:xfrm>
            <a:off x="6419850" y="22939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032" name="Oval 336"/>
          <p:cNvSpPr>
            <a:spLocks noChangeArrowheads="1"/>
          </p:cNvSpPr>
          <p:nvPr/>
        </p:nvSpPr>
        <p:spPr bwMode="auto">
          <a:xfrm>
            <a:off x="6453188" y="14303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033" name="Oval 337"/>
          <p:cNvSpPr>
            <a:spLocks noChangeArrowheads="1"/>
          </p:cNvSpPr>
          <p:nvPr/>
        </p:nvSpPr>
        <p:spPr bwMode="auto">
          <a:xfrm>
            <a:off x="6775450" y="144621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034" name="Oval 338"/>
          <p:cNvSpPr>
            <a:spLocks noChangeArrowheads="1"/>
          </p:cNvSpPr>
          <p:nvPr/>
        </p:nvSpPr>
        <p:spPr bwMode="auto">
          <a:xfrm>
            <a:off x="2954338" y="31829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035" name="Oval 339"/>
          <p:cNvSpPr>
            <a:spLocks noChangeArrowheads="1"/>
          </p:cNvSpPr>
          <p:nvPr/>
        </p:nvSpPr>
        <p:spPr bwMode="auto">
          <a:xfrm>
            <a:off x="4391025" y="18208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036" name="Oval 340"/>
          <p:cNvSpPr>
            <a:spLocks noChangeArrowheads="1"/>
          </p:cNvSpPr>
          <p:nvPr/>
        </p:nvSpPr>
        <p:spPr bwMode="auto">
          <a:xfrm>
            <a:off x="7915275" y="36274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037" name="Oval 341"/>
          <p:cNvSpPr>
            <a:spLocks noChangeArrowheads="1"/>
          </p:cNvSpPr>
          <p:nvPr/>
        </p:nvSpPr>
        <p:spPr bwMode="auto">
          <a:xfrm>
            <a:off x="5416550" y="29257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038" name="Oval 342"/>
          <p:cNvSpPr>
            <a:spLocks noChangeArrowheads="1"/>
          </p:cNvSpPr>
          <p:nvPr/>
        </p:nvSpPr>
        <p:spPr bwMode="auto">
          <a:xfrm>
            <a:off x="4938713" y="37687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039" name="Oval 343"/>
          <p:cNvSpPr>
            <a:spLocks noChangeArrowheads="1"/>
          </p:cNvSpPr>
          <p:nvPr/>
        </p:nvSpPr>
        <p:spPr bwMode="auto">
          <a:xfrm>
            <a:off x="4156075" y="274161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040" name="Oval 344"/>
          <p:cNvSpPr>
            <a:spLocks noChangeArrowheads="1"/>
          </p:cNvSpPr>
          <p:nvPr/>
        </p:nvSpPr>
        <p:spPr bwMode="auto">
          <a:xfrm>
            <a:off x="4867275" y="34226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041" name="Oval 345"/>
          <p:cNvSpPr>
            <a:spLocks noChangeArrowheads="1"/>
          </p:cNvSpPr>
          <p:nvPr/>
        </p:nvSpPr>
        <p:spPr bwMode="auto">
          <a:xfrm>
            <a:off x="5019675" y="35750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042" name="Oval 346"/>
          <p:cNvSpPr>
            <a:spLocks noChangeArrowheads="1"/>
          </p:cNvSpPr>
          <p:nvPr/>
        </p:nvSpPr>
        <p:spPr bwMode="auto">
          <a:xfrm>
            <a:off x="5162550" y="35655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043" name="Oval 347"/>
          <p:cNvSpPr>
            <a:spLocks noChangeArrowheads="1"/>
          </p:cNvSpPr>
          <p:nvPr/>
        </p:nvSpPr>
        <p:spPr bwMode="auto">
          <a:xfrm>
            <a:off x="4800600" y="3200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044" name="Oval 348"/>
          <p:cNvSpPr>
            <a:spLocks noChangeArrowheads="1"/>
          </p:cNvSpPr>
          <p:nvPr/>
        </p:nvSpPr>
        <p:spPr bwMode="auto">
          <a:xfrm>
            <a:off x="7508875" y="42545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045" name="Oval 349"/>
          <p:cNvSpPr>
            <a:spLocks noChangeArrowheads="1"/>
          </p:cNvSpPr>
          <p:nvPr/>
        </p:nvSpPr>
        <p:spPr bwMode="auto">
          <a:xfrm>
            <a:off x="4975225" y="11334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046" name="Oval 350"/>
          <p:cNvSpPr>
            <a:spLocks noChangeArrowheads="1"/>
          </p:cNvSpPr>
          <p:nvPr/>
        </p:nvSpPr>
        <p:spPr bwMode="auto">
          <a:xfrm>
            <a:off x="5262563" y="40989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047" name="Oval 351"/>
          <p:cNvSpPr>
            <a:spLocks noChangeArrowheads="1"/>
          </p:cNvSpPr>
          <p:nvPr/>
        </p:nvSpPr>
        <p:spPr bwMode="auto">
          <a:xfrm>
            <a:off x="6662738" y="22098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048" name="Oval 352"/>
          <p:cNvSpPr>
            <a:spLocks noChangeArrowheads="1"/>
          </p:cNvSpPr>
          <p:nvPr/>
        </p:nvSpPr>
        <p:spPr bwMode="auto">
          <a:xfrm>
            <a:off x="7661275" y="44069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049" name="Oval 353"/>
          <p:cNvSpPr>
            <a:spLocks noChangeArrowheads="1"/>
          </p:cNvSpPr>
          <p:nvPr/>
        </p:nvSpPr>
        <p:spPr bwMode="auto">
          <a:xfrm>
            <a:off x="6848475" y="10175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050" name="Oval 354"/>
          <p:cNvSpPr>
            <a:spLocks noChangeArrowheads="1"/>
          </p:cNvSpPr>
          <p:nvPr/>
        </p:nvSpPr>
        <p:spPr bwMode="auto">
          <a:xfrm>
            <a:off x="7000875" y="11699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051" name="Oval 355"/>
          <p:cNvSpPr>
            <a:spLocks noChangeArrowheads="1"/>
          </p:cNvSpPr>
          <p:nvPr/>
        </p:nvSpPr>
        <p:spPr bwMode="auto">
          <a:xfrm>
            <a:off x="6970713" y="8255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052" name="Oval 356"/>
          <p:cNvSpPr>
            <a:spLocks noChangeArrowheads="1"/>
          </p:cNvSpPr>
          <p:nvPr/>
        </p:nvSpPr>
        <p:spPr bwMode="auto">
          <a:xfrm>
            <a:off x="6457950" y="9096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053" name="Oval 357"/>
          <p:cNvSpPr>
            <a:spLocks noChangeArrowheads="1"/>
          </p:cNvSpPr>
          <p:nvPr/>
        </p:nvSpPr>
        <p:spPr bwMode="auto">
          <a:xfrm>
            <a:off x="6457950" y="1092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054" name="Oval 358"/>
          <p:cNvSpPr>
            <a:spLocks noChangeArrowheads="1"/>
          </p:cNvSpPr>
          <p:nvPr/>
        </p:nvSpPr>
        <p:spPr bwMode="auto">
          <a:xfrm>
            <a:off x="5532438" y="18034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055" name="Oval 359"/>
          <p:cNvSpPr>
            <a:spLocks noChangeArrowheads="1"/>
          </p:cNvSpPr>
          <p:nvPr/>
        </p:nvSpPr>
        <p:spPr bwMode="auto">
          <a:xfrm>
            <a:off x="4860925" y="16192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056" name="Oval 360"/>
          <p:cNvSpPr>
            <a:spLocks noChangeArrowheads="1"/>
          </p:cNvSpPr>
          <p:nvPr/>
        </p:nvSpPr>
        <p:spPr bwMode="auto">
          <a:xfrm>
            <a:off x="5410200" y="17922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057" name="Oval 361"/>
          <p:cNvSpPr>
            <a:spLocks noChangeArrowheads="1"/>
          </p:cNvSpPr>
          <p:nvPr/>
        </p:nvSpPr>
        <p:spPr bwMode="auto">
          <a:xfrm>
            <a:off x="5421313" y="19748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058" name="Oval 362"/>
          <p:cNvSpPr>
            <a:spLocks noChangeArrowheads="1"/>
          </p:cNvSpPr>
          <p:nvPr/>
        </p:nvSpPr>
        <p:spPr bwMode="auto">
          <a:xfrm>
            <a:off x="6030913" y="22082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059" name="Oval 363"/>
          <p:cNvSpPr>
            <a:spLocks noChangeArrowheads="1"/>
          </p:cNvSpPr>
          <p:nvPr/>
        </p:nvSpPr>
        <p:spPr bwMode="auto">
          <a:xfrm>
            <a:off x="7065963" y="26257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060" name="Oval 364"/>
          <p:cNvSpPr>
            <a:spLocks noChangeArrowheads="1"/>
          </p:cNvSpPr>
          <p:nvPr/>
        </p:nvSpPr>
        <p:spPr bwMode="auto">
          <a:xfrm>
            <a:off x="4951413" y="45751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061" name="Oval 365"/>
          <p:cNvSpPr>
            <a:spLocks noChangeArrowheads="1"/>
          </p:cNvSpPr>
          <p:nvPr/>
        </p:nvSpPr>
        <p:spPr bwMode="auto">
          <a:xfrm>
            <a:off x="5500688" y="14160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062" name="Oval 366"/>
          <p:cNvSpPr>
            <a:spLocks noChangeArrowheads="1"/>
          </p:cNvSpPr>
          <p:nvPr/>
        </p:nvSpPr>
        <p:spPr bwMode="auto">
          <a:xfrm>
            <a:off x="7389813" y="32131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063" name="Oval 367"/>
          <p:cNvSpPr>
            <a:spLocks noChangeArrowheads="1"/>
          </p:cNvSpPr>
          <p:nvPr/>
        </p:nvSpPr>
        <p:spPr bwMode="auto">
          <a:xfrm>
            <a:off x="4951413" y="29194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064" name="Oval 368"/>
          <p:cNvSpPr>
            <a:spLocks noChangeArrowheads="1"/>
          </p:cNvSpPr>
          <p:nvPr/>
        </p:nvSpPr>
        <p:spPr bwMode="auto">
          <a:xfrm>
            <a:off x="4860925" y="38941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065" name="Oval 369"/>
          <p:cNvSpPr>
            <a:spLocks noChangeArrowheads="1"/>
          </p:cNvSpPr>
          <p:nvPr/>
        </p:nvSpPr>
        <p:spPr bwMode="auto">
          <a:xfrm>
            <a:off x="5165725" y="34575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066" name="Oval 370"/>
          <p:cNvSpPr>
            <a:spLocks noChangeArrowheads="1"/>
          </p:cNvSpPr>
          <p:nvPr/>
        </p:nvSpPr>
        <p:spPr bwMode="auto">
          <a:xfrm>
            <a:off x="6486525" y="20970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067" name="Oval 371"/>
          <p:cNvSpPr>
            <a:spLocks noChangeArrowheads="1"/>
          </p:cNvSpPr>
          <p:nvPr/>
        </p:nvSpPr>
        <p:spPr bwMode="auto">
          <a:xfrm>
            <a:off x="6773863" y="28257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068" name="Oval 372"/>
          <p:cNvSpPr>
            <a:spLocks noChangeArrowheads="1"/>
          </p:cNvSpPr>
          <p:nvPr/>
        </p:nvSpPr>
        <p:spPr bwMode="auto">
          <a:xfrm>
            <a:off x="6475413" y="29797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069" name="Oval 373"/>
          <p:cNvSpPr>
            <a:spLocks noChangeArrowheads="1"/>
          </p:cNvSpPr>
          <p:nvPr/>
        </p:nvSpPr>
        <p:spPr bwMode="auto">
          <a:xfrm>
            <a:off x="7419975" y="302101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070" name="Oval 374"/>
          <p:cNvSpPr>
            <a:spLocks noChangeArrowheads="1"/>
          </p:cNvSpPr>
          <p:nvPr/>
        </p:nvSpPr>
        <p:spPr bwMode="auto">
          <a:xfrm>
            <a:off x="5133975" y="37211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071" name="Oval 375"/>
          <p:cNvSpPr>
            <a:spLocks noChangeArrowheads="1"/>
          </p:cNvSpPr>
          <p:nvPr/>
        </p:nvSpPr>
        <p:spPr bwMode="auto">
          <a:xfrm>
            <a:off x="4821238" y="37719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072" name="Oval 376"/>
          <p:cNvSpPr>
            <a:spLocks noChangeArrowheads="1"/>
          </p:cNvSpPr>
          <p:nvPr/>
        </p:nvSpPr>
        <p:spPr bwMode="auto">
          <a:xfrm>
            <a:off x="7907338" y="43402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073" name="Oval 377"/>
          <p:cNvSpPr>
            <a:spLocks noChangeArrowheads="1"/>
          </p:cNvSpPr>
          <p:nvPr/>
        </p:nvSpPr>
        <p:spPr bwMode="auto">
          <a:xfrm>
            <a:off x="5122863" y="33766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074" name="Oval 378"/>
          <p:cNvSpPr>
            <a:spLocks noChangeArrowheads="1"/>
          </p:cNvSpPr>
          <p:nvPr/>
        </p:nvSpPr>
        <p:spPr bwMode="auto">
          <a:xfrm>
            <a:off x="5264150" y="34972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075" name="Oval 379"/>
          <p:cNvSpPr>
            <a:spLocks noChangeArrowheads="1"/>
          </p:cNvSpPr>
          <p:nvPr/>
        </p:nvSpPr>
        <p:spPr bwMode="auto">
          <a:xfrm>
            <a:off x="5457825" y="34369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076" name="Oval 380"/>
          <p:cNvSpPr>
            <a:spLocks noChangeArrowheads="1"/>
          </p:cNvSpPr>
          <p:nvPr/>
        </p:nvSpPr>
        <p:spPr bwMode="auto">
          <a:xfrm>
            <a:off x="7010400" y="2286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077" name="Oval 381"/>
          <p:cNvSpPr>
            <a:spLocks noChangeArrowheads="1"/>
          </p:cNvSpPr>
          <p:nvPr/>
        </p:nvSpPr>
        <p:spPr bwMode="auto">
          <a:xfrm>
            <a:off x="7688263" y="42830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078" name="Oval 382"/>
          <p:cNvSpPr>
            <a:spLocks noChangeArrowheads="1"/>
          </p:cNvSpPr>
          <p:nvPr/>
        </p:nvSpPr>
        <p:spPr bwMode="auto">
          <a:xfrm>
            <a:off x="7840663" y="44354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079" name="Oval 383"/>
          <p:cNvSpPr>
            <a:spLocks noChangeArrowheads="1"/>
          </p:cNvSpPr>
          <p:nvPr/>
        </p:nvSpPr>
        <p:spPr bwMode="auto">
          <a:xfrm>
            <a:off x="7993063" y="45878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080" name="Oval 384"/>
          <p:cNvSpPr>
            <a:spLocks noChangeArrowheads="1"/>
          </p:cNvSpPr>
          <p:nvPr/>
        </p:nvSpPr>
        <p:spPr bwMode="auto">
          <a:xfrm>
            <a:off x="7272338" y="45466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081" name="Oval 385"/>
          <p:cNvSpPr>
            <a:spLocks noChangeArrowheads="1"/>
          </p:cNvSpPr>
          <p:nvPr/>
        </p:nvSpPr>
        <p:spPr bwMode="auto">
          <a:xfrm>
            <a:off x="7951788" y="42418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082" name="Oval 386"/>
          <p:cNvSpPr>
            <a:spLocks noChangeArrowheads="1"/>
          </p:cNvSpPr>
          <p:nvPr/>
        </p:nvSpPr>
        <p:spPr bwMode="auto">
          <a:xfrm>
            <a:off x="8229600" y="3810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083" name="Oval 387"/>
          <p:cNvSpPr>
            <a:spLocks noChangeArrowheads="1"/>
          </p:cNvSpPr>
          <p:nvPr/>
        </p:nvSpPr>
        <p:spPr bwMode="auto">
          <a:xfrm>
            <a:off x="8045450" y="36480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084" name="Oval 388"/>
          <p:cNvSpPr>
            <a:spLocks noChangeArrowheads="1"/>
          </p:cNvSpPr>
          <p:nvPr/>
        </p:nvSpPr>
        <p:spPr bwMode="auto">
          <a:xfrm>
            <a:off x="8229600" y="35655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085" name="Oval 389"/>
          <p:cNvSpPr>
            <a:spLocks noChangeArrowheads="1"/>
          </p:cNvSpPr>
          <p:nvPr/>
        </p:nvSpPr>
        <p:spPr bwMode="auto">
          <a:xfrm>
            <a:off x="1876425" y="17827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086" name="Oval 390"/>
          <p:cNvSpPr>
            <a:spLocks noChangeArrowheads="1"/>
          </p:cNvSpPr>
          <p:nvPr/>
        </p:nvSpPr>
        <p:spPr bwMode="auto">
          <a:xfrm>
            <a:off x="6815138" y="206692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087" name="Oval 391"/>
          <p:cNvSpPr>
            <a:spLocks noChangeArrowheads="1"/>
          </p:cNvSpPr>
          <p:nvPr/>
        </p:nvSpPr>
        <p:spPr bwMode="auto">
          <a:xfrm>
            <a:off x="6781800" y="2286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088" name="Oval 392"/>
          <p:cNvSpPr>
            <a:spLocks noChangeArrowheads="1"/>
          </p:cNvSpPr>
          <p:nvPr/>
        </p:nvSpPr>
        <p:spPr bwMode="auto">
          <a:xfrm>
            <a:off x="6662738" y="12334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089" name="Oval 393"/>
          <p:cNvSpPr>
            <a:spLocks noChangeArrowheads="1"/>
          </p:cNvSpPr>
          <p:nvPr/>
        </p:nvSpPr>
        <p:spPr bwMode="auto">
          <a:xfrm>
            <a:off x="5849938" y="11620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090" name="Oval 394"/>
          <p:cNvSpPr>
            <a:spLocks noChangeArrowheads="1"/>
          </p:cNvSpPr>
          <p:nvPr/>
        </p:nvSpPr>
        <p:spPr bwMode="auto">
          <a:xfrm>
            <a:off x="4640263" y="13128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091" name="Oval 395"/>
          <p:cNvSpPr>
            <a:spLocks noChangeArrowheads="1"/>
          </p:cNvSpPr>
          <p:nvPr/>
        </p:nvSpPr>
        <p:spPr bwMode="auto">
          <a:xfrm>
            <a:off x="6134100" y="20637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092" name="Oval 396"/>
          <p:cNvSpPr>
            <a:spLocks noChangeArrowheads="1"/>
          </p:cNvSpPr>
          <p:nvPr/>
        </p:nvSpPr>
        <p:spPr bwMode="auto">
          <a:xfrm>
            <a:off x="6734175" y="18303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093" name="Oval 397"/>
          <p:cNvSpPr>
            <a:spLocks noChangeArrowheads="1"/>
          </p:cNvSpPr>
          <p:nvPr/>
        </p:nvSpPr>
        <p:spPr bwMode="auto">
          <a:xfrm>
            <a:off x="6286500" y="24511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094" name="Oval 398"/>
          <p:cNvSpPr>
            <a:spLocks noChangeArrowheads="1"/>
          </p:cNvSpPr>
          <p:nvPr/>
        </p:nvSpPr>
        <p:spPr bwMode="auto">
          <a:xfrm>
            <a:off x="6324600" y="2590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095" name="Oval 399"/>
          <p:cNvSpPr>
            <a:spLocks noChangeArrowheads="1"/>
          </p:cNvSpPr>
          <p:nvPr/>
        </p:nvSpPr>
        <p:spPr bwMode="auto">
          <a:xfrm>
            <a:off x="2078038" y="18288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096" name="Oval 400"/>
          <p:cNvSpPr>
            <a:spLocks noChangeArrowheads="1"/>
          </p:cNvSpPr>
          <p:nvPr/>
        </p:nvSpPr>
        <p:spPr bwMode="auto">
          <a:xfrm>
            <a:off x="5643563" y="19494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097" name="Oval 401"/>
          <p:cNvSpPr>
            <a:spLocks noChangeArrowheads="1"/>
          </p:cNvSpPr>
          <p:nvPr/>
        </p:nvSpPr>
        <p:spPr bwMode="auto">
          <a:xfrm>
            <a:off x="5816600" y="18684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098" name="Oval 402"/>
          <p:cNvSpPr>
            <a:spLocks noChangeArrowheads="1"/>
          </p:cNvSpPr>
          <p:nvPr/>
        </p:nvSpPr>
        <p:spPr bwMode="auto">
          <a:xfrm>
            <a:off x="6832600" y="16335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099" name="Oval 403"/>
          <p:cNvSpPr>
            <a:spLocks noChangeArrowheads="1"/>
          </p:cNvSpPr>
          <p:nvPr/>
        </p:nvSpPr>
        <p:spPr bwMode="auto">
          <a:xfrm>
            <a:off x="4911725" y="142081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100" name="Oval 404"/>
          <p:cNvSpPr>
            <a:spLocks noChangeArrowheads="1"/>
          </p:cNvSpPr>
          <p:nvPr/>
        </p:nvSpPr>
        <p:spPr bwMode="auto">
          <a:xfrm>
            <a:off x="6983413" y="22637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101" name="Oval 405"/>
          <p:cNvSpPr>
            <a:spLocks noChangeArrowheads="1"/>
          </p:cNvSpPr>
          <p:nvPr/>
        </p:nvSpPr>
        <p:spPr bwMode="auto">
          <a:xfrm>
            <a:off x="5600700" y="29860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102" name="Oval 406"/>
          <p:cNvSpPr>
            <a:spLocks noChangeArrowheads="1"/>
          </p:cNvSpPr>
          <p:nvPr/>
        </p:nvSpPr>
        <p:spPr bwMode="auto">
          <a:xfrm>
            <a:off x="7159625" y="15398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103" name="Oval 407"/>
          <p:cNvSpPr>
            <a:spLocks noChangeArrowheads="1"/>
          </p:cNvSpPr>
          <p:nvPr/>
        </p:nvSpPr>
        <p:spPr bwMode="auto">
          <a:xfrm>
            <a:off x="7250113" y="22510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104" name="Oval 408"/>
          <p:cNvSpPr>
            <a:spLocks noChangeArrowheads="1"/>
          </p:cNvSpPr>
          <p:nvPr/>
        </p:nvSpPr>
        <p:spPr bwMode="auto">
          <a:xfrm>
            <a:off x="5024438" y="14081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105" name="Oval 409"/>
          <p:cNvSpPr>
            <a:spLocks noChangeArrowheads="1"/>
          </p:cNvSpPr>
          <p:nvPr/>
        </p:nvSpPr>
        <p:spPr bwMode="auto">
          <a:xfrm>
            <a:off x="4994275" y="12668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106" name="Oval 410"/>
          <p:cNvSpPr>
            <a:spLocks noChangeArrowheads="1"/>
          </p:cNvSpPr>
          <p:nvPr/>
        </p:nvSpPr>
        <p:spPr bwMode="auto">
          <a:xfrm>
            <a:off x="6335713" y="14493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107" name="Oval 411"/>
          <p:cNvSpPr>
            <a:spLocks noChangeArrowheads="1"/>
          </p:cNvSpPr>
          <p:nvPr/>
        </p:nvSpPr>
        <p:spPr bwMode="auto">
          <a:xfrm>
            <a:off x="6091238" y="16827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108" name="Oval 412"/>
          <p:cNvSpPr>
            <a:spLocks noChangeArrowheads="1"/>
          </p:cNvSpPr>
          <p:nvPr/>
        </p:nvSpPr>
        <p:spPr bwMode="auto">
          <a:xfrm>
            <a:off x="6121400" y="15906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109" name="Oval 413"/>
          <p:cNvSpPr>
            <a:spLocks noChangeArrowheads="1"/>
          </p:cNvSpPr>
          <p:nvPr/>
        </p:nvSpPr>
        <p:spPr bwMode="auto">
          <a:xfrm>
            <a:off x="5338763" y="10731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110" name="Oval 414"/>
          <p:cNvSpPr>
            <a:spLocks noChangeArrowheads="1"/>
          </p:cNvSpPr>
          <p:nvPr/>
        </p:nvSpPr>
        <p:spPr bwMode="auto">
          <a:xfrm>
            <a:off x="5054600" y="6778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111" name="Oval 415"/>
          <p:cNvSpPr>
            <a:spLocks noChangeArrowheads="1"/>
          </p:cNvSpPr>
          <p:nvPr/>
        </p:nvSpPr>
        <p:spPr bwMode="auto">
          <a:xfrm>
            <a:off x="6029325" y="3524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112" name="Oval 416"/>
          <p:cNvSpPr>
            <a:spLocks noChangeArrowheads="1"/>
          </p:cNvSpPr>
          <p:nvPr/>
        </p:nvSpPr>
        <p:spPr bwMode="auto">
          <a:xfrm>
            <a:off x="5967413" y="18669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113" name="Oval 417"/>
          <p:cNvSpPr>
            <a:spLocks noChangeArrowheads="1"/>
          </p:cNvSpPr>
          <p:nvPr/>
        </p:nvSpPr>
        <p:spPr bwMode="auto">
          <a:xfrm>
            <a:off x="7299325" y="21209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114" name="Oval 418"/>
          <p:cNvSpPr>
            <a:spLocks noChangeArrowheads="1"/>
          </p:cNvSpPr>
          <p:nvPr/>
        </p:nvSpPr>
        <p:spPr bwMode="auto">
          <a:xfrm>
            <a:off x="7329488" y="12874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115" name="Oval 419"/>
          <p:cNvSpPr>
            <a:spLocks noChangeArrowheads="1"/>
          </p:cNvSpPr>
          <p:nvPr/>
        </p:nvSpPr>
        <p:spPr bwMode="auto">
          <a:xfrm>
            <a:off x="5703888" y="13271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116" name="Oval 420"/>
          <p:cNvSpPr>
            <a:spLocks noChangeArrowheads="1"/>
          </p:cNvSpPr>
          <p:nvPr/>
        </p:nvSpPr>
        <p:spPr bwMode="auto">
          <a:xfrm>
            <a:off x="6080125" y="12255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117" name="Oval 421"/>
          <p:cNvSpPr>
            <a:spLocks noChangeArrowheads="1"/>
          </p:cNvSpPr>
          <p:nvPr/>
        </p:nvSpPr>
        <p:spPr bwMode="auto">
          <a:xfrm>
            <a:off x="4830763" y="27495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118" name="Oval 422"/>
          <p:cNvSpPr>
            <a:spLocks noChangeArrowheads="1"/>
          </p:cNvSpPr>
          <p:nvPr/>
        </p:nvSpPr>
        <p:spPr bwMode="auto">
          <a:xfrm>
            <a:off x="4810125" y="145891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119" name="Oval 423"/>
          <p:cNvSpPr>
            <a:spLocks noChangeArrowheads="1"/>
          </p:cNvSpPr>
          <p:nvPr/>
        </p:nvSpPr>
        <p:spPr bwMode="auto">
          <a:xfrm>
            <a:off x="4586288" y="15113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120" name="Oval 424"/>
          <p:cNvSpPr>
            <a:spLocks noChangeArrowheads="1"/>
          </p:cNvSpPr>
          <p:nvPr/>
        </p:nvSpPr>
        <p:spPr bwMode="auto">
          <a:xfrm>
            <a:off x="4475163" y="29241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121" name="Oval 425"/>
          <p:cNvSpPr>
            <a:spLocks noChangeArrowheads="1"/>
          </p:cNvSpPr>
          <p:nvPr/>
        </p:nvSpPr>
        <p:spPr bwMode="auto">
          <a:xfrm>
            <a:off x="5237163" y="36560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122" name="Oval 426"/>
          <p:cNvSpPr>
            <a:spLocks noChangeArrowheads="1"/>
          </p:cNvSpPr>
          <p:nvPr/>
        </p:nvSpPr>
        <p:spPr bwMode="auto">
          <a:xfrm>
            <a:off x="5064125" y="34829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123" name="Oval 427"/>
          <p:cNvSpPr>
            <a:spLocks noChangeArrowheads="1"/>
          </p:cNvSpPr>
          <p:nvPr/>
        </p:nvSpPr>
        <p:spPr bwMode="auto">
          <a:xfrm>
            <a:off x="5521325" y="33099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124" name="Oval 428"/>
          <p:cNvSpPr>
            <a:spLocks noChangeArrowheads="1"/>
          </p:cNvSpPr>
          <p:nvPr/>
        </p:nvSpPr>
        <p:spPr bwMode="auto">
          <a:xfrm>
            <a:off x="6967538" y="23749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125" name="Oval 429"/>
          <p:cNvSpPr>
            <a:spLocks noChangeArrowheads="1"/>
          </p:cNvSpPr>
          <p:nvPr/>
        </p:nvSpPr>
        <p:spPr bwMode="auto">
          <a:xfrm>
            <a:off x="4951413" y="44481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126" name="Oval 430"/>
          <p:cNvSpPr>
            <a:spLocks noChangeArrowheads="1"/>
          </p:cNvSpPr>
          <p:nvPr/>
        </p:nvSpPr>
        <p:spPr bwMode="auto">
          <a:xfrm>
            <a:off x="5053013" y="41433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127" name="Oval 431"/>
          <p:cNvSpPr>
            <a:spLocks noChangeArrowheads="1"/>
          </p:cNvSpPr>
          <p:nvPr/>
        </p:nvSpPr>
        <p:spPr bwMode="auto">
          <a:xfrm>
            <a:off x="6261100" y="20701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128" name="Oval 432"/>
          <p:cNvSpPr>
            <a:spLocks noChangeArrowheads="1"/>
          </p:cNvSpPr>
          <p:nvPr/>
        </p:nvSpPr>
        <p:spPr bwMode="auto">
          <a:xfrm>
            <a:off x="4900613" y="35242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129" name="Oval 433"/>
          <p:cNvSpPr>
            <a:spLocks noChangeArrowheads="1"/>
          </p:cNvSpPr>
          <p:nvPr/>
        </p:nvSpPr>
        <p:spPr bwMode="auto">
          <a:xfrm>
            <a:off x="6219825" y="2184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130" name="Oval 434"/>
          <p:cNvSpPr>
            <a:spLocks noChangeArrowheads="1"/>
          </p:cNvSpPr>
          <p:nvPr/>
        </p:nvSpPr>
        <p:spPr bwMode="auto">
          <a:xfrm>
            <a:off x="5072063" y="43672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131" name="Oval 435"/>
          <p:cNvSpPr>
            <a:spLocks noChangeArrowheads="1"/>
          </p:cNvSpPr>
          <p:nvPr/>
        </p:nvSpPr>
        <p:spPr bwMode="auto">
          <a:xfrm>
            <a:off x="6299200" y="22669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132" name="Oval 436"/>
          <p:cNvSpPr>
            <a:spLocks noChangeArrowheads="1"/>
          </p:cNvSpPr>
          <p:nvPr/>
        </p:nvSpPr>
        <p:spPr bwMode="auto">
          <a:xfrm>
            <a:off x="7418388" y="23558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133" name="Oval 437"/>
          <p:cNvSpPr>
            <a:spLocks noChangeArrowheads="1"/>
          </p:cNvSpPr>
          <p:nvPr/>
        </p:nvSpPr>
        <p:spPr bwMode="auto">
          <a:xfrm>
            <a:off x="5322888" y="38766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134" name="Oval 438"/>
          <p:cNvSpPr>
            <a:spLocks noChangeArrowheads="1"/>
          </p:cNvSpPr>
          <p:nvPr/>
        </p:nvSpPr>
        <p:spPr bwMode="auto">
          <a:xfrm>
            <a:off x="5097463" y="32686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135" name="Oval 439"/>
          <p:cNvSpPr>
            <a:spLocks noChangeArrowheads="1"/>
          </p:cNvSpPr>
          <p:nvPr/>
        </p:nvSpPr>
        <p:spPr bwMode="auto">
          <a:xfrm>
            <a:off x="5086350" y="39401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136" name="Oval 440"/>
          <p:cNvSpPr>
            <a:spLocks noChangeArrowheads="1"/>
          </p:cNvSpPr>
          <p:nvPr/>
        </p:nvSpPr>
        <p:spPr bwMode="auto">
          <a:xfrm>
            <a:off x="4933950" y="42545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137" name="Oval 441"/>
          <p:cNvSpPr>
            <a:spLocks noChangeArrowheads="1"/>
          </p:cNvSpPr>
          <p:nvPr/>
        </p:nvSpPr>
        <p:spPr bwMode="auto">
          <a:xfrm>
            <a:off x="5543550" y="19891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138" name="Oval 442"/>
          <p:cNvSpPr>
            <a:spLocks noChangeArrowheads="1"/>
          </p:cNvSpPr>
          <p:nvPr/>
        </p:nvSpPr>
        <p:spPr bwMode="auto">
          <a:xfrm>
            <a:off x="5776913" y="19891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139" name="Oval 443"/>
          <p:cNvSpPr>
            <a:spLocks noChangeArrowheads="1"/>
          </p:cNvSpPr>
          <p:nvPr/>
        </p:nvSpPr>
        <p:spPr bwMode="auto">
          <a:xfrm>
            <a:off x="6192838" y="11255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140" name="Oval 444"/>
          <p:cNvSpPr>
            <a:spLocks noChangeArrowheads="1"/>
          </p:cNvSpPr>
          <p:nvPr/>
        </p:nvSpPr>
        <p:spPr bwMode="auto">
          <a:xfrm>
            <a:off x="6345238" y="12779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141" name="Oval 445"/>
          <p:cNvSpPr>
            <a:spLocks noChangeArrowheads="1"/>
          </p:cNvSpPr>
          <p:nvPr/>
        </p:nvSpPr>
        <p:spPr bwMode="auto">
          <a:xfrm>
            <a:off x="4821238" y="15128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142" name="Oval 446"/>
          <p:cNvSpPr>
            <a:spLocks noChangeArrowheads="1"/>
          </p:cNvSpPr>
          <p:nvPr/>
        </p:nvSpPr>
        <p:spPr bwMode="auto">
          <a:xfrm>
            <a:off x="7391400" y="10763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143" name="Oval 447"/>
          <p:cNvSpPr>
            <a:spLocks noChangeArrowheads="1"/>
          </p:cNvSpPr>
          <p:nvPr/>
        </p:nvSpPr>
        <p:spPr bwMode="auto">
          <a:xfrm>
            <a:off x="4554538" y="17145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144" name="Oval 448"/>
          <p:cNvSpPr>
            <a:spLocks noChangeArrowheads="1"/>
          </p:cNvSpPr>
          <p:nvPr/>
        </p:nvSpPr>
        <p:spPr bwMode="auto">
          <a:xfrm>
            <a:off x="5316538" y="17446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145" name="Oval 449"/>
          <p:cNvSpPr>
            <a:spLocks noChangeArrowheads="1"/>
          </p:cNvSpPr>
          <p:nvPr/>
        </p:nvSpPr>
        <p:spPr bwMode="auto">
          <a:xfrm>
            <a:off x="5743575" y="54451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146" name="Oval 450"/>
          <p:cNvSpPr>
            <a:spLocks noChangeArrowheads="1"/>
          </p:cNvSpPr>
          <p:nvPr/>
        </p:nvSpPr>
        <p:spPr bwMode="auto">
          <a:xfrm>
            <a:off x="5632450" y="1498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147" name="Oval 451"/>
          <p:cNvSpPr>
            <a:spLocks noChangeArrowheads="1"/>
          </p:cNvSpPr>
          <p:nvPr/>
        </p:nvSpPr>
        <p:spPr bwMode="auto">
          <a:xfrm>
            <a:off x="5916613" y="10017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148" name="Oval 452"/>
          <p:cNvSpPr>
            <a:spLocks noChangeArrowheads="1"/>
          </p:cNvSpPr>
          <p:nvPr/>
        </p:nvSpPr>
        <p:spPr bwMode="auto">
          <a:xfrm>
            <a:off x="5359400" y="19970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149" name="Oval 453"/>
          <p:cNvSpPr>
            <a:spLocks noChangeArrowheads="1"/>
          </p:cNvSpPr>
          <p:nvPr/>
        </p:nvSpPr>
        <p:spPr bwMode="auto">
          <a:xfrm>
            <a:off x="4872038" y="40386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150" name="Oval 454"/>
          <p:cNvSpPr>
            <a:spLocks noChangeArrowheads="1"/>
          </p:cNvSpPr>
          <p:nvPr/>
        </p:nvSpPr>
        <p:spPr bwMode="auto">
          <a:xfrm>
            <a:off x="5654675" y="30622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151" name="Oval 455"/>
          <p:cNvSpPr>
            <a:spLocks noChangeArrowheads="1"/>
          </p:cNvSpPr>
          <p:nvPr/>
        </p:nvSpPr>
        <p:spPr bwMode="auto">
          <a:xfrm>
            <a:off x="5461000" y="30432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152" name="Oval 456"/>
          <p:cNvSpPr>
            <a:spLocks noChangeArrowheads="1"/>
          </p:cNvSpPr>
          <p:nvPr/>
        </p:nvSpPr>
        <p:spPr bwMode="auto">
          <a:xfrm>
            <a:off x="4654550" y="30797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153" name="Oval 457"/>
          <p:cNvSpPr>
            <a:spLocks noChangeArrowheads="1"/>
          </p:cNvSpPr>
          <p:nvPr/>
        </p:nvSpPr>
        <p:spPr bwMode="auto">
          <a:xfrm>
            <a:off x="4938713" y="38941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154" name="Oval 458"/>
          <p:cNvSpPr>
            <a:spLocks noChangeArrowheads="1"/>
          </p:cNvSpPr>
          <p:nvPr/>
        </p:nvSpPr>
        <p:spPr bwMode="auto">
          <a:xfrm>
            <a:off x="5021263" y="46053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155" name="Oval 459"/>
          <p:cNvSpPr>
            <a:spLocks noChangeArrowheads="1"/>
          </p:cNvSpPr>
          <p:nvPr/>
        </p:nvSpPr>
        <p:spPr bwMode="auto">
          <a:xfrm>
            <a:off x="5245100" y="37115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156" name="Oval 460"/>
          <p:cNvSpPr>
            <a:spLocks noChangeArrowheads="1"/>
          </p:cNvSpPr>
          <p:nvPr/>
        </p:nvSpPr>
        <p:spPr bwMode="auto">
          <a:xfrm>
            <a:off x="5632450" y="34432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157" name="Oval 461"/>
          <p:cNvSpPr>
            <a:spLocks noChangeArrowheads="1"/>
          </p:cNvSpPr>
          <p:nvPr/>
        </p:nvSpPr>
        <p:spPr bwMode="auto">
          <a:xfrm>
            <a:off x="5399088" y="40020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158" name="Oval 462"/>
          <p:cNvSpPr>
            <a:spLocks noChangeArrowheads="1"/>
          </p:cNvSpPr>
          <p:nvPr/>
        </p:nvSpPr>
        <p:spPr bwMode="auto">
          <a:xfrm>
            <a:off x="5334000" y="1905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159" name="Oval 463"/>
          <p:cNvSpPr>
            <a:spLocks noChangeArrowheads="1"/>
          </p:cNvSpPr>
          <p:nvPr/>
        </p:nvSpPr>
        <p:spPr bwMode="auto">
          <a:xfrm>
            <a:off x="5214938" y="21415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160" name="Oval 464"/>
          <p:cNvSpPr>
            <a:spLocks noChangeArrowheads="1"/>
          </p:cNvSpPr>
          <p:nvPr/>
        </p:nvSpPr>
        <p:spPr bwMode="auto">
          <a:xfrm>
            <a:off x="4835525" y="17827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161" name="Oval 465"/>
          <p:cNvSpPr>
            <a:spLocks noChangeArrowheads="1"/>
          </p:cNvSpPr>
          <p:nvPr/>
        </p:nvSpPr>
        <p:spPr bwMode="auto">
          <a:xfrm>
            <a:off x="4724400" y="1981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162" name="Oval 466"/>
          <p:cNvSpPr>
            <a:spLocks noChangeArrowheads="1"/>
          </p:cNvSpPr>
          <p:nvPr/>
        </p:nvSpPr>
        <p:spPr bwMode="auto">
          <a:xfrm>
            <a:off x="7273925" y="19907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163" name="Oval 467"/>
          <p:cNvSpPr>
            <a:spLocks noChangeArrowheads="1"/>
          </p:cNvSpPr>
          <p:nvPr/>
        </p:nvSpPr>
        <p:spPr bwMode="auto">
          <a:xfrm>
            <a:off x="7253288" y="1146175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164" name="Oval 468"/>
          <p:cNvSpPr>
            <a:spLocks noChangeArrowheads="1"/>
          </p:cNvSpPr>
          <p:nvPr/>
        </p:nvSpPr>
        <p:spPr bwMode="auto">
          <a:xfrm>
            <a:off x="5940425" y="13287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165" name="Oval 469"/>
          <p:cNvSpPr>
            <a:spLocks noChangeArrowheads="1"/>
          </p:cNvSpPr>
          <p:nvPr/>
        </p:nvSpPr>
        <p:spPr bwMode="auto">
          <a:xfrm>
            <a:off x="4557713" y="13795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166" name="Oval 470"/>
          <p:cNvSpPr>
            <a:spLocks noChangeArrowheads="1"/>
          </p:cNvSpPr>
          <p:nvPr/>
        </p:nvSpPr>
        <p:spPr bwMode="auto">
          <a:xfrm>
            <a:off x="5857875" y="16637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167" name="Oval 471"/>
          <p:cNvSpPr>
            <a:spLocks noChangeArrowheads="1"/>
          </p:cNvSpPr>
          <p:nvPr/>
        </p:nvSpPr>
        <p:spPr bwMode="auto">
          <a:xfrm>
            <a:off x="4973638" y="8826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168" name="Oval 472"/>
          <p:cNvSpPr>
            <a:spLocks noChangeArrowheads="1"/>
          </p:cNvSpPr>
          <p:nvPr/>
        </p:nvSpPr>
        <p:spPr bwMode="auto">
          <a:xfrm>
            <a:off x="6335713" y="10350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169" name="Oval 473"/>
          <p:cNvSpPr>
            <a:spLocks noChangeArrowheads="1"/>
          </p:cNvSpPr>
          <p:nvPr/>
        </p:nvSpPr>
        <p:spPr bwMode="auto">
          <a:xfrm>
            <a:off x="5310188" y="423545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170" name="Oval 474"/>
          <p:cNvSpPr>
            <a:spLocks noChangeArrowheads="1"/>
          </p:cNvSpPr>
          <p:nvPr/>
        </p:nvSpPr>
        <p:spPr bwMode="auto">
          <a:xfrm>
            <a:off x="4883150" y="320833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171" name="Oval 475"/>
          <p:cNvSpPr>
            <a:spLocks noChangeArrowheads="1"/>
          </p:cNvSpPr>
          <p:nvPr/>
        </p:nvSpPr>
        <p:spPr bwMode="auto">
          <a:xfrm>
            <a:off x="4344988" y="29337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172" name="Oval 476"/>
          <p:cNvSpPr>
            <a:spLocks noChangeArrowheads="1"/>
          </p:cNvSpPr>
          <p:nvPr/>
        </p:nvSpPr>
        <p:spPr bwMode="auto">
          <a:xfrm>
            <a:off x="2209800" y="3352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173" name="Oval 477"/>
          <p:cNvSpPr>
            <a:spLocks noChangeArrowheads="1"/>
          </p:cNvSpPr>
          <p:nvPr/>
        </p:nvSpPr>
        <p:spPr bwMode="auto">
          <a:xfrm>
            <a:off x="2281238" y="34242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174" name="Oval 478"/>
          <p:cNvSpPr>
            <a:spLocks noChangeArrowheads="1"/>
          </p:cNvSpPr>
          <p:nvPr/>
        </p:nvSpPr>
        <p:spPr bwMode="auto">
          <a:xfrm>
            <a:off x="2301875" y="32924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175" name="Oval 479"/>
          <p:cNvSpPr>
            <a:spLocks noChangeArrowheads="1"/>
          </p:cNvSpPr>
          <p:nvPr/>
        </p:nvSpPr>
        <p:spPr bwMode="auto">
          <a:xfrm>
            <a:off x="2239963" y="32623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176" name="Oval 480"/>
          <p:cNvSpPr>
            <a:spLocks noChangeArrowheads="1"/>
          </p:cNvSpPr>
          <p:nvPr/>
        </p:nvSpPr>
        <p:spPr bwMode="auto">
          <a:xfrm>
            <a:off x="4987925" y="34432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177" name="Oval 481"/>
          <p:cNvSpPr>
            <a:spLocks noChangeArrowheads="1"/>
          </p:cNvSpPr>
          <p:nvPr/>
        </p:nvSpPr>
        <p:spPr bwMode="auto">
          <a:xfrm>
            <a:off x="5029200" y="3276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178" name="Oval 482"/>
          <p:cNvSpPr>
            <a:spLocks noChangeArrowheads="1"/>
          </p:cNvSpPr>
          <p:nvPr/>
        </p:nvSpPr>
        <p:spPr bwMode="auto">
          <a:xfrm>
            <a:off x="4946650" y="33147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179" name="Oval 483"/>
          <p:cNvSpPr>
            <a:spLocks noChangeArrowheads="1"/>
          </p:cNvSpPr>
          <p:nvPr/>
        </p:nvSpPr>
        <p:spPr bwMode="auto">
          <a:xfrm>
            <a:off x="4983163" y="366871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180" name="Oval 484"/>
          <p:cNvSpPr>
            <a:spLocks noChangeArrowheads="1"/>
          </p:cNvSpPr>
          <p:nvPr/>
        </p:nvSpPr>
        <p:spPr bwMode="auto">
          <a:xfrm>
            <a:off x="5084763" y="37592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181" name="Oval 485"/>
          <p:cNvSpPr>
            <a:spLocks noChangeArrowheads="1"/>
          </p:cNvSpPr>
          <p:nvPr/>
        </p:nvSpPr>
        <p:spPr bwMode="auto">
          <a:xfrm>
            <a:off x="4851400" y="3646488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182" name="Oval 486"/>
          <p:cNvSpPr>
            <a:spLocks noChangeArrowheads="1"/>
          </p:cNvSpPr>
          <p:nvPr/>
        </p:nvSpPr>
        <p:spPr bwMode="auto">
          <a:xfrm>
            <a:off x="5237163" y="39116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183" name="Oval 487"/>
          <p:cNvSpPr>
            <a:spLocks noChangeArrowheads="1"/>
          </p:cNvSpPr>
          <p:nvPr/>
        </p:nvSpPr>
        <p:spPr bwMode="auto">
          <a:xfrm>
            <a:off x="5359400" y="40894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184" name="Oval 488"/>
          <p:cNvSpPr>
            <a:spLocks noChangeArrowheads="1"/>
          </p:cNvSpPr>
          <p:nvPr/>
        </p:nvSpPr>
        <p:spPr bwMode="auto">
          <a:xfrm>
            <a:off x="5267325" y="288131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185" name="Oval 489"/>
          <p:cNvSpPr>
            <a:spLocks noChangeArrowheads="1"/>
          </p:cNvSpPr>
          <p:nvPr/>
        </p:nvSpPr>
        <p:spPr bwMode="auto">
          <a:xfrm>
            <a:off x="5511800" y="29718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186" name="Oval 490"/>
          <p:cNvSpPr>
            <a:spLocks noChangeArrowheads="1"/>
          </p:cNvSpPr>
          <p:nvPr/>
        </p:nvSpPr>
        <p:spPr bwMode="auto">
          <a:xfrm>
            <a:off x="6589713" y="24384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187" name="Oval 491"/>
          <p:cNvSpPr>
            <a:spLocks noChangeArrowheads="1"/>
          </p:cNvSpPr>
          <p:nvPr/>
        </p:nvSpPr>
        <p:spPr bwMode="auto">
          <a:xfrm>
            <a:off x="7462838" y="4170363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188" name="Oval 492"/>
          <p:cNvSpPr>
            <a:spLocks noChangeArrowheads="1"/>
          </p:cNvSpPr>
          <p:nvPr/>
        </p:nvSpPr>
        <p:spPr bwMode="auto">
          <a:xfrm>
            <a:off x="5413375" y="31781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189" name="Oval 493"/>
          <p:cNvSpPr>
            <a:spLocks noChangeArrowheads="1"/>
          </p:cNvSpPr>
          <p:nvPr/>
        </p:nvSpPr>
        <p:spPr bwMode="auto">
          <a:xfrm>
            <a:off x="7777163" y="43434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190" name="Oval 494"/>
          <p:cNvSpPr>
            <a:spLocks noChangeArrowheads="1"/>
          </p:cNvSpPr>
          <p:nvPr/>
        </p:nvSpPr>
        <p:spPr bwMode="auto">
          <a:xfrm>
            <a:off x="5329238" y="362108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191" name="Oval 495"/>
          <p:cNvSpPr>
            <a:spLocks noChangeArrowheads="1"/>
          </p:cNvSpPr>
          <p:nvPr/>
        </p:nvSpPr>
        <p:spPr bwMode="auto">
          <a:xfrm>
            <a:off x="5308600" y="372427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192" name="Oval 496"/>
          <p:cNvSpPr>
            <a:spLocks noChangeArrowheads="1"/>
          </p:cNvSpPr>
          <p:nvPr/>
        </p:nvSpPr>
        <p:spPr bwMode="auto">
          <a:xfrm>
            <a:off x="5216525" y="381635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193" name="Oval 497"/>
          <p:cNvSpPr>
            <a:spLocks noChangeArrowheads="1"/>
          </p:cNvSpPr>
          <p:nvPr/>
        </p:nvSpPr>
        <p:spPr bwMode="auto">
          <a:xfrm>
            <a:off x="7162800" y="2362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194" name="Oval 498"/>
          <p:cNvSpPr>
            <a:spLocks noChangeArrowheads="1"/>
          </p:cNvSpPr>
          <p:nvPr/>
        </p:nvSpPr>
        <p:spPr bwMode="auto">
          <a:xfrm>
            <a:off x="6553200" y="25146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195" name="Oval 499"/>
          <p:cNvSpPr>
            <a:spLocks noChangeArrowheads="1"/>
          </p:cNvSpPr>
          <p:nvPr/>
        </p:nvSpPr>
        <p:spPr bwMode="auto">
          <a:xfrm>
            <a:off x="5943600" y="16002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196" name="Oval 500"/>
          <p:cNvSpPr>
            <a:spLocks noChangeArrowheads="1"/>
          </p:cNvSpPr>
          <p:nvPr/>
        </p:nvSpPr>
        <p:spPr bwMode="auto">
          <a:xfrm>
            <a:off x="5338763" y="909638"/>
            <a:ext cx="131762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197" name="Oval 501"/>
          <p:cNvSpPr>
            <a:spLocks noChangeArrowheads="1"/>
          </p:cNvSpPr>
          <p:nvPr/>
        </p:nvSpPr>
        <p:spPr bwMode="auto">
          <a:xfrm>
            <a:off x="7534275" y="34083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198" name="Oval 502"/>
          <p:cNvSpPr>
            <a:spLocks noChangeArrowheads="1"/>
          </p:cNvSpPr>
          <p:nvPr/>
        </p:nvSpPr>
        <p:spPr bwMode="auto">
          <a:xfrm>
            <a:off x="5502275" y="1508125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199" name="Oval 503"/>
          <p:cNvSpPr>
            <a:spLocks noChangeArrowheads="1"/>
          </p:cNvSpPr>
          <p:nvPr/>
        </p:nvSpPr>
        <p:spPr bwMode="auto">
          <a:xfrm>
            <a:off x="5689600" y="1884363"/>
            <a:ext cx="131763" cy="131762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200" name="Oval 504"/>
          <p:cNvSpPr>
            <a:spLocks noChangeArrowheads="1"/>
          </p:cNvSpPr>
          <p:nvPr/>
        </p:nvSpPr>
        <p:spPr bwMode="auto">
          <a:xfrm>
            <a:off x="6562725" y="1397000"/>
            <a:ext cx="131763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201" name="Oval 505"/>
          <p:cNvSpPr>
            <a:spLocks noChangeArrowheads="1"/>
          </p:cNvSpPr>
          <p:nvPr/>
        </p:nvSpPr>
        <p:spPr bwMode="auto">
          <a:xfrm>
            <a:off x="4414838" y="1168400"/>
            <a:ext cx="131762" cy="131763"/>
          </a:xfrm>
          <a:prstGeom prst="ellipse">
            <a:avLst/>
          </a:prstGeom>
          <a:solidFill>
            <a:srgbClr val="FF09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202" name="Rectangle 506"/>
          <p:cNvSpPr>
            <a:spLocks noChangeArrowheads="1"/>
          </p:cNvSpPr>
          <p:nvPr/>
        </p:nvSpPr>
        <p:spPr bwMode="auto">
          <a:xfrm>
            <a:off x="-139700" y="-228600"/>
            <a:ext cx="9410700" cy="7315200"/>
          </a:xfrm>
          <a:prstGeom prst="rect">
            <a:avLst/>
          </a:prstGeom>
          <a:solidFill>
            <a:schemeClr val="bg1">
              <a:alpha val="49001"/>
            </a:schemeClr>
          </a:solidFill>
          <a:ln>
            <a:noFill/>
          </a:ln>
          <a:effectLst>
            <a:outerShdw dist="38097" dir="2700000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203" name="Rectangle 507"/>
          <p:cNvSpPr>
            <a:spLocks noChangeArrowheads="1"/>
          </p:cNvSpPr>
          <p:nvPr/>
        </p:nvSpPr>
        <p:spPr bwMode="auto">
          <a:xfrm>
            <a:off x="630238" y="6985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800"/>
              <a:t/>
            </a:r>
            <a:br>
              <a:rPr lang="en-US" sz="4800"/>
            </a:br>
            <a:endParaRPr lang="en-US" sz="4800"/>
          </a:p>
        </p:txBody>
      </p:sp>
      <p:sp>
        <p:nvSpPr>
          <p:cNvPr id="670204" name="Rectangle 508"/>
          <p:cNvSpPr>
            <a:spLocks noChangeArrowheads="1"/>
          </p:cNvSpPr>
          <p:nvPr/>
        </p:nvSpPr>
        <p:spPr bwMode="auto">
          <a:xfrm>
            <a:off x="0" y="-2921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000"/>
              <a:t>Acknowledgements:</a:t>
            </a:r>
            <a:endParaRPr lang="en-US" sz="4800"/>
          </a:p>
        </p:txBody>
      </p:sp>
      <p:sp>
        <p:nvSpPr>
          <p:cNvPr id="670205" name="Rectangle 509"/>
          <p:cNvSpPr>
            <a:spLocks noChangeArrowheads="1"/>
          </p:cNvSpPr>
          <p:nvPr/>
        </p:nvSpPr>
        <p:spPr bwMode="auto">
          <a:xfrm>
            <a:off x="76200" y="622300"/>
            <a:ext cx="4343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Bill Aragon, Albuquerque Biological Park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John Avise, Univ. of Georgia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Jonathan Barnaby, DEFRA, UK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Mark Bremer, National Aviary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Michael Brooks, SAFRING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Nick Fox, International Wildlife Consultants Ltd.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Anthony Ganesh, Singapore Zoo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Jim Granlund, Michigan Audubon Society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Diana Hartle, Univ. of Georgia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Holly Green, Indianapolis Zoo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Kai Grosch, Max Planck Institute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David Hancock, Hancock Wildlife Research Center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Laszlo Janossy, Budapest Zoo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Daisy Ling, Jurong Bird Park, Singapore</a:t>
            </a:r>
            <a:endParaRPr lang="en-US" sz="1900"/>
          </a:p>
        </p:txBody>
      </p:sp>
      <p:sp>
        <p:nvSpPr>
          <p:cNvPr id="670206" name="Rectangle 510"/>
          <p:cNvSpPr>
            <a:spLocks noChangeArrowheads="1"/>
          </p:cNvSpPr>
          <p:nvPr/>
        </p:nvSpPr>
        <p:spPr bwMode="auto">
          <a:xfrm>
            <a:off x="4457700" y="-165100"/>
            <a:ext cx="4783138" cy="71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endParaRPr lang="en-US" sz="2000"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Paul Mack, Univ. of Georgia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Tim Melling, British Ornithologist’s Union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Jemima Parry-Jones, National Birds of Prey Centre, UK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J. P. Schmidt, Univ. of Georgia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Lucia Severinghaus, Academica Sinica, Taipei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Daniel Shearing, Foreign Bird League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Michael Sorenson, Boston Univ.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Per Thingstad, Museum of Natural History and Archeology, Trondheim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William Todd, Houston Zoo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Ülo Väli, Estonian Agricultural Univ.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Renate van den Elzen, Alexander Koenig Museum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Vince Walkosak, Arizona-Sonora Desert Museum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>
                <a:latin typeface="Arial" charset="0"/>
              </a:rPr>
              <a:t>Carolyn Walsh, Memorial Univ. of Newfoundland</a:t>
            </a:r>
            <a:endParaRPr lang="en-US" sz="130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  <p:transition spd="slow" advClick="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2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20" charset="0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7">
        <a:dk1>
          <a:srgbClr val="000000"/>
        </a:dk1>
        <a:lt1>
          <a:srgbClr val="FFCC66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E2B8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669900"/>
    </a:lt1>
    <a:dk2>
      <a:srgbClr val="003366"/>
    </a:dk2>
    <a:lt2>
      <a:srgbClr val="5490A8"/>
    </a:lt2>
    <a:accent1>
      <a:srgbClr val="0099CC"/>
    </a:accent1>
    <a:accent2>
      <a:srgbClr val="3366CC"/>
    </a:accent2>
    <a:accent3>
      <a:srgbClr val="B8CAAA"/>
    </a:accent3>
    <a:accent4>
      <a:srgbClr val="000000"/>
    </a:accent4>
    <a:accent5>
      <a:srgbClr val="AACAE2"/>
    </a:accent5>
    <a:accent6>
      <a:srgbClr val="2D5CB9"/>
    </a:accent6>
    <a:hlink>
      <a:srgbClr val="99CCFF"/>
    </a:hlink>
    <a:folHlink>
      <a:srgbClr val="E1E1B7"/>
    </a:folHlink>
  </a:clrScheme>
</a:themeOverride>
</file>

<file path=ppt/theme/themeOverride10.xml><?xml version="1.0" encoding="utf-8"?>
<a:themeOverride xmlns:a="http://schemas.openxmlformats.org/drawingml/2006/main">
  <a:clrScheme name="Dad`s Tie 7">
    <a:dk1>
      <a:srgbClr val="000000"/>
    </a:dk1>
    <a:lt1>
      <a:srgbClr val="FFCC66"/>
    </a:lt1>
    <a:dk2>
      <a:srgbClr val="003366"/>
    </a:dk2>
    <a:lt2>
      <a:srgbClr val="5490A8"/>
    </a:lt2>
    <a:accent1>
      <a:srgbClr val="0099CC"/>
    </a:accent1>
    <a:accent2>
      <a:srgbClr val="3366CC"/>
    </a:accent2>
    <a:accent3>
      <a:srgbClr val="FFE2B8"/>
    </a:accent3>
    <a:accent4>
      <a:srgbClr val="000000"/>
    </a:accent4>
    <a:accent5>
      <a:srgbClr val="AACAE2"/>
    </a:accent5>
    <a:accent6>
      <a:srgbClr val="2D5CB9"/>
    </a:accent6>
    <a:hlink>
      <a:srgbClr val="99CCFF"/>
    </a:hlink>
    <a:folHlink>
      <a:srgbClr val="E1E1B7"/>
    </a:folHlink>
  </a:clrScheme>
</a:themeOverride>
</file>

<file path=ppt/theme/themeOverride11.xml><?xml version="1.0" encoding="utf-8"?>
<a:themeOverride xmlns:a="http://schemas.openxmlformats.org/drawingml/2006/main">
  <a:clrScheme name="Dad`s Tie 7">
    <a:dk1>
      <a:srgbClr val="000000"/>
    </a:dk1>
    <a:lt1>
      <a:srgbClr val="FFCC66"/>
    </a:lt1>
    <a:dk2>
      <a:srgbClr val="003366"/>
    </a:dk2>
    <a:lt2>
      <a:srgbClr val="5490A8"/>
    </a:lt2>
    <a:accent1>
      <a:srgbClr val="0099CC"/>
    </a:accent1>
    <a:accent2>
      <a:srgbClr val="3366CC"/>
    </a:accent2>
    <a:accent3>
      <a:srgbClr val="FFE2B8"/>
    </a:accent3>
    <a:accent4>
      <a:srgbClr val="000000"/>
    </a:accent4>
    <a:accent5>
      <a:srgbClr val="AACAE2"/>
    </a:accent5>
    <a:accent6>
      <a:srgbClr val="2D5CB9"/>
    </a:accent6>
    <a:hlink>
      <a:srgbClr val="99CCFF"/>
    </a:hlink>
    <a:folHlink>
      <a:srgbClr val="E1E1B7"/>
    </a:folHlink>
  </a:clrScheme>
</a:themeOverride>
</file>

<file path=ppt/theme/themeOverride12.xml><?xml version="1.0" encoding="utf-8"?>
<a:themeOverride xmlns:a="http://schemas.openxmlformats.org/drawingml/2006/main">
  <a:clrScheme name="Dad`s Tie 7">
    <a:dk1>
      <a:srgbClr val="000000"/>
    </a:dk1>
    <a:lt1>
      <a:srgbClr val="FFCC66"/>
    </a:lt1>
    <a:dk2>
      <a:srgbClr val="003366"/>
    </a:dk2>
    <a:lt2>
      <a:srgbClr val="5490A8"/>
    </a:lt2>
    <a:accent1>
      <a:srgbClr val="0099CC"/>
    </a:accent1>
    <a:accent2>
      <a:srgbClr val="3366CC"/>
    </a:accent2>
    <a:accent3>
      <a:srgbClr val="FFE2B8"/>
    </a:accent3>
    <a:accent4>
      <a:srgbClr val="000000"/>
    </a:accent4>
    <a:accent5>
      <a:srgbClr val="AACAE2"/>
    </a:accent5>
    <a:accent6>
      <a:srgbClr val="2D5CB9"/>
    </a:accent6>
    <a:hlink>
      <a:srgbClr val="99CCFF"/>
    </a:hlink>
    <a:folHlink>
      <a:srgbClr val="E1E1B7"/>
    </a:folHlink>
  </a:clrScheme>
</a:themeOverride>
</file>

<file path=ppt/theme/themeOverride13.xml><?xml version="1.0" encoding="utf-8"?>
<a:themeOverride xmlns:a="http://schemas.openxmlformats.org/drawingml/2006/main">
  <a:clrScheme name="Dad`s Tie 7">
    <a:dk1>
      <a:srgbClr val="000000"/>
    </a:dk1>
    <a:lt1>
      <a:srgbClr val="FFCC66"/>
    </a:lt1>
    <a:dk2>
      <a:srgbClr val="003366"/>
    </a:dk2>
    <a:lt2>
      <a:srgbClr val="5490A8"/>
    </a:lt2>
    <a:accent1>
      <a:srgbClr val="0099CC"/>
    </a:accent1>
    <a:accent2>
      <a:srgbClr val="3366CC"/>
    </a:accent2>
    <a:accent3>
      <a:srgbClr val="FFE2B8"/>
    </a:accent3>
    <a:accent4>
      <a:srgbClr val="000000"/>
    </a:accent4>
    <a:accent5>
      <a:srgbClr val="AACAE2"/>
    </a:accent5>
    <a:accent6>
      <a:srgbClr val="2D5CB9"/>
    </a:accent6>
    <a:hlink>
      <a:srgbClr val="99CCFF"/>
    </a:hlink>
    <a:folHlink>
      <a:srgbClr val="E1E1B7"/>
    </a:folHlink>
  </a:clrScheme>
</a:themeOverride>
</file>

<file path=ppt/theme/themeOverride14.xml><?xml version="1.0" encoding="utf-8"?>
<a:themeOverride xmlns:a="http://schemas.openxmlformats.org/drawingml/2006/main">
  <a:clrScheme name="Dad`s Tie 7">
    <a:dk1>
      <a:srgbClr val="000000"/>
    </a:dk1>
    <a:lt1>
      <a:srgbClr val="FFCC66"/>
    </a:lt1>
    <a:dk2>
      <a:srgbClr val="003366"/>
    </a:dk2>
    <a:lt2>
      <a:srgbClr val="5490A8"/>
    </a:lt2>
    <a:accent1>
      <a:srgbClr val="0099CC"/>
    </a:accent1>
    <a:accent2>
      <a:srgbClr val="3366CC"/>
    </a:accent2>
    <a:accent3>
      <a:srgbClr val="FFE2B8"/>
    </a:accent3>
    <a:accent4>
      <a:srgbClr val="000000"/>
    </a:accent4>
    <a:accent5>
      <a:srgbClr val="AACAE2"/>
    </a:accent5>
    <a:accent6>
      <a:srgbClr val="2D5CB9"/>
    </a:accent6>
    <a:hlink>
      <a:srgbClr val="99CCFF"/>
    </a:hlink>
    <a:folHlink>
      <a:srgbClr val="E1E1B7"/>
    </a:folHlink>
  </a:clrScheme>
</a:themeOverride>
</file>

<file path=ppt/theme/themeOverride15.xml><?xml version="1.0" encoding="utf-8"?>
<a:themeOverride xmlns:a="http://schemas.openxmlformats.org/drawingml/2006/main">
  <a:clrScheme name="Dad`s Tie 7">
    <a:dk1>
      <a:srgbClr val="000000"/>
    </a:dk1>
    <a:lt1>
      <a:srgbClr val="FFCC66"/>
    </a:lt1>
    <a:dk2>
      <a:srgbClr val="003366"/>
    </a:dk2>
    <a:lt2>
      <a:srgbClr val="5490A8"/>
    </a:lt2>
    <a:accent1>
      <a:srgbClr val="0099CC"/>
    </a:accent1>
    <a:accent2>
      <a:srgbClr val="3366CC"/>
    </a:accent2>
    <a:accent3>
      <a:srgbClr val="FFE2B8"/>
    </a:accent3>
    <a:accent4>
      <a:srgbClr val="000000"/>
    </a:accent4>
    <a:accent5>
      <a:srgbClr val="AACAE2"/>
    </a:accent5>
    <a:accent6>
      <a:srgbClr val="2D5CB9"/>
    </a:accent6>
    <a:hlink>
      <a:srgbClr val="99CCFF"/>
    </a:hlink>
    <a:folHlink>
      <a:srgbClr val="E1E1B7"/>
    </a:folHlink>
  </a:clrScheme>
</a:themeOverride>
</file>

<file path=ppt/theme/themeOverride16.xml><?xml version="1.0" encoding="utf-8"?>
<a:themeOverride xmlns:a="http://schemas.openxmlformats.org/drawingml/2006/main">
  <a:clrScheme name="Dad`s Tie 7">
    <a:dk1>
      <a:srgbClr val="000000"/>
    </a:dk1>
    <a:lt1>
      <a:srgbClr val="FFCC66"/>
    </a:lt1>
    <a:dk2>
      <a:srgbClr val="003366"/>
    </a:dk2>
    <a:lt2>
      <a:srgbClr val="5490A8"/>
    </a:lt2>
    <a:accent1>
      <a:srgbClr val="0099CC"/>
    </a:accent1>
    <a:accent2>
      <a:srgbClr val="3366CC"/>
    </a:accent2>
    <a:accent3>
      <a:srgbClr val="FFE2B8"/>
    </a:accent3>
    <a:accent4>
      <a:srgbClr val="000000"/>
    </a:accent4>
    <a:accent5>
      <a:srgbClr val="AACAE2"/>
    </a:accent5>
    <a:accent6>
      <a:srgbClr val="2D5CB9"/>
    </a:accent6>
    <a:hlink>
      <a:srgbClr val="99CCFF"/>
    </a:hlink>
    <a:folHlink>
      <a:srgbClr val="E1E1B7"/>
    </a:folHlink>
  </a:clrScheme>
</a:themeOverride>
</file>

<file path=ppt/theme/themeOverride17.xml><?xml version="1.0" encoding="utf-8"?>
<a:themeOverride xmlns:a="http://schemas.openxmlformats.org/drawingml/2006/main">
  <a:clrScheme name="Dad`s Tie 7">
    <a:dk1>
      <a:srgbClr val="000000"/>
    </a:dk1>
    <a:lt1>
      <a:srgbClr val="FFCC66"/>
    </a:lt1>
    <a:dk2>
      <a:srgbClr val="003366"/>
    </a:dk2>
    <a:lt2>
      <a:srgbClr val="5490A8"/>
    </a:lt2>
    <a:accent1>
      <a:srgbClr val="0099CC"/>
    </a:accent1>
    <a:accent2>
      <a:srgbClr val="3366CC"/>
    </a:accent2>
    <a:accent3>
      <a:srgbClr val="FFE2B8"/>
    </a:accent3>
    <a:accent4>
      <a:srgbClr val="000000"/>
    </a:accent4>
    <a:accent5>
      <a:srgbClr val="AACAE2"/>
    </a:accent5>
    <a:accent6>
      <a:srgbClr val="2D5CB9"/>
    </a:accent6>
    <a:hlink>
      <a:srgbClr val="99CCFF"/>
    </a:hlink>
    <a:folHlink>
      <a:srgbClr val="E1E1B7"/>
    </a:folHlink>
  </a:clrScheme>
</a:themeOverride>
</file>

<file path=ppt/theme/themeOverride18.xml><?xml version="1.0" encoding="utf-8"?>
<a:themeOverride xmlns:a="http://schemas.openxmlformats.org/drawingml/2006/main">
  <a:clrScheme name="Dad`s Tie 7">
    <a:dk1>
      <a:srgbClr val="000000"/>
    </a:dk1>
    <a:lt1>
      <a:srgbClr val="FFCC66"/>
    </a:lt1>
    <a:dk2>
      <a:srgbClr val="003366"/>
    </a:dk2>
    <a:lt2>
      <a:srgbClr val="5490A8"/>
    </a:lt2>
    <a:accent1>
      <a:srgbClr val="0099CC"/>
    </a:accent1>
    <a:accent2>
      <a:srgbClr val="3366CC"/>
    </a:accent2>
    <a:accent3>
      <a:srgbClr val="FFE2B8"/>
    </a:accent3>
    <a:accent4>
      <a:srgbClr val="000000"/>
    </a:accent4>
    <a:accent5>
      <a:srgbClr val="AACAE2"/>
    </a:accent5>
    <a:accent6>
      <a:srgbClr val="2D5CB9"/>
    </a:accent6>
    <a:hlink>
      <a:srgbClr val="99CCFF"/>
    </a:hlink>
    <a:folHlink>
      <a:srgbClr val="E1E1B7"/>
    </a:folHlink>
  </a:clrScheme>
</a:themeOverride>
</file>

<file path=ppt/theme/themeOverride19.xml><?xml version="1.0" encoding="utf-8"?>
<a:themeOverride xmlns:a="http://schemas.openxmlformats.org/drawingml/2006/main">
  <a:clrScheme name="Dad`s Tie 7">
    <a:dk1>
      <a:srgbClr val="000000"/>
    </a:dk1>
    <a:lt1>
      <a:srgbClr val="FFCC66"/>
    </a:lt1>
    <a:dk2>
      <a:srgbClr val="003366"/>
    </a:dk2>
    <a:lt2>
      <a:srgbClr val="5490A8"/>
    </a:lt2>
    <a:accent1>
      <a:srgbClr val="0099CC"/>
    </a:accent1>
    <a:accent2>
      <a:srgbClr val="3366CC"/>
    </a:accent2>
    <a:accent3>
      <a:srgbClr val="FFE2B8"/>
    </a:accent3>
    <a:accent4>
      <a:srgbClr val="000000"/>
    </a:accent4>
    <a:accent5>
      <a:srgbClr val="AACAE2"/>
    </a:accent5>
    <a:accent6>
      <a:srgbClr val="2D5CB9"/>
    </a:accent6>
    <a:hlink>
      <a:srgbClr val="99CCFF"/>
    </a:hlink>
    <a:folHlink>
      <a:srgbClr val="E1E1B7"/>
    </a:folHlink>
  </a:clrScheme>
</a:themeOverride>
</file>

<file path=ppt/theme/themeOverride2.xml><?xml version="1.0" encoding="utf-8"?>
<a:themeOverride xmlns:a="http://schemas.openxmlformats.org/drawingml/2006/main">
  <a:clrScheme name="Dad`s Tie 7">
    <a:dk1>
      <a:srgbClr val="000000"/>
    </a:dk1>
    <a:lt1>
      <a:srgbClr val="FFCC66"/>
    </a:lt1>
    <a:dk2>
      <a:srgbClr val="003366"/>
    </a:dk2>
    <a:lt2>
      <a:srgbClr val="5490A8"/>
    </a:lt2>
    <a:accent1>
      <a:srgbClr val="0099CC"/>
    </a:accent1>
    <a:accent2>
      <a:srgbClr val="3366CC"/>
    </a:accent2>
    <a:accent3>
      <a:srgbClr val="FFE2B8"/>
    </a:accent3>
    <a:accent4>
      <a:srgbClr val="000000"/>
    </a:accent4>
    <a:accent5>
      <a:srgbClr val="AACAE2"/>
    </a:accent5>
    <a:accent6>
      <a:srgbClr val="2D5CB9"/>
    </a:accent6>
    <a:hlink>
      <a:srgbClr val="99CCFF"/>
    </a:hlink>
    <a:folHlink>
      <a:srgbClr val="E1E1B7"/>
    </a:folHlink>
  </a:clrScheme>
</a:themeOverride>
</file>

<file path=ppt/theme/themeOverride20.xml><?xml version="1.0" encoding="utf-8"?>
<a:themeOverride xmlns:a="http://schemas.openxmlformats.org/drawingml/2006/main">
  <a:clrScheme name="Dad`s Tie 7">
    <a:dk1>
      <a:srgbClr val="000000"/>
    </a:dk1>
    <a:lt1>
      <a:srgbClr val="FFCC66"/>
    </a:lt1>
    <a:dk2>
      <a:srgbClr val="003366"/>
    </a:dk2>
    <a:lt2>
      <a:srgbClr val="5490A8"/>
    </a:lt2>
    <a:accent1>
      <a:srgbClr val="0099CC"/>
    </a:accent1>
    <a:accent2>
      <a:srgbClr val="3366CC"/>
    </a:accent2>
    <a:accent3>
      <a:srgbClr val="FFE2B8"/>
    </a:accent3>
    <a:accent4>
      <a:srgbClr val="000000"/>
    </a:accent4>
    <a:accent5>
      <a:srgbClr val="AACAE2"/>
    </a:accent5>
    <a:accent6>
      <a:srgbClr val="2D5CB9"/>
    </a:accent6>
    <a:hlink>
      <a:srgbClr val="99CCFF"/>
    </a:hlink>
    <a:folHlink>
      <a:srgbClr val="E1E1B7"/>
    </a:folHlink>
  </a:clrScheme>
</a:themeOverride>
</file>

<file path=ppt/theme/themeOverride21.xml><?xml version="1.0" encoding="utf-8"?>
<a:themeOverride xmlns:a="http://schemas.openxmlformats.org/drawingml/2006/main">
  <a:clrScheme name="Dad`s Tie 7">
    <a:dk1>
      <a:srgbClr val="000000"/>
    </a:dk1>
    <a:lt1>
      <a:srgbClr val="FFCC66"/>
    </a:lt1>
    <a:dk2>
      <a:srgbClr val="003366"/>
    </a:dk2>
    <a:lt2>
      <a:srgbClr val="5490A8"/>
    </a:lt2>
    <a:accent1>
      <a:srgbClr val="0099CC"/>
    </a:accent1>
    <a:accent2>
      <a:srgbClr val="3366CC"/>
    </a:accent2>
    <a:accent3>
      <a:srgbClr val="FFE2B8"/>
    </a:accent3>
    <a:accent4>
      <a:srgbClr val="000000"/>
    </a:accent4>
    <a:accent5>
      <a:srgbClr val="AACAE2"/>
    </a:accent5>
    <a:accent6>
      <a:srgbClr val="2D5CB9"/>
    </a:accent6>
    <a:hlink>
      <a:srgbClr val="99CCFF"/>
    </a:hlink>
    <a:folHlink>
      <a:srgbClr val="E1E1B7"/>
    </a:folHlink>
  </a:clrScheme>
</a:themeOverride>
</file>

<file path=ppt/theme/themeOverride22.xml><?xml version="1.0" encoding="utf-8"?>
<a:themeOverride xmlns:a="http://schemas.openxmlformats.org/drawingml/2006/main">
  <a:clrScheme name="Dad`s Tie 7">
    <a:dk1>
      <a:srgbClr val="000000"/>
    </a:dk1>
    <a:lt1>
      <a:srgbClr val="FFCC66"/>
    </a:lt1>
    <a:dk2>
      <a:srgbClr val="003366"/>
    </a:dk2>
    <a:lt2>
      <a:srgbClr val="5490A8"/>
    </a:lt2>
    <a:accent1>
      <a:srgbClr val="0099CC"/>
    </a:accent1>
    <a:accent2>
      <a:srgbClr val="3366CC"/>
    </a:accent2>
    <a:accent3>
      <a:srgbClr val="FFE2B8"/>
    </a:accent3>
    <a:accent4>
      <a:srgbClr val="000000"/>
    </a:accent4>
    <a:accent5>
      <a:srgbClr val="AACAE2"/>
    </a:accent5>
    <a:accent6>
      <a:srgbClr val="2D5CB9"/>
    </a:accent6>
    <a:hlink>
      <a:srgbClr val="99CCFF"/>
    </a:hlink>
    <a:folHlink>
      <a:srgbClr val="E1E1B7"/>
    </a:folHlink>
  </a:clrScheme>
</a:themeOverride>
</file>

<file path=ppt/theme/themeOverride23.xml><?xml version="1.0" encoding="utf-8"?>
<a:themeOverride xmlns:a="http://schemas.openxmlformats.org/drawingml/2006/main">
  <a:clrScheme name="Dad`s Tie 7">
    <a:dk1>
      <a:srgbClr val="000000"/>
    </a:dk1>
    <a:lt1>
      <a:srgbClr val="FFCC66"/>
    </a:lt1>
    <a:dk2>
      <a:srgbClr val="003366"/>
    </a:dk2>
    <a:lt2>
      <a:srgbClr val="5490A8"/>
    </a:lt2>
    <a:accent1>
      <a:srgbClr val="0099CC"/>
    </a:accent1>
    <a:accent2>
      <a:srgbClr val="3366CC"/>
    </a:accent2>
    <a:accent3>
      <a:srgbClr val="FFE2B8"/>
    </a:accent3>
    <a:accent4>
      <a:srgbClr val="000000"/>
    </a:accent4>
    <a:accent5>
      <a:srgbClr val="AACAE2"/>
    </a:accent5>
    <a:accent6>
      <a:srgbClr val="2D5CB9"/>
    </a:accent6>
    <a:hlink>
      <a:srgbClr val="99CCFF"/>
    </a:hlink>
    <a:folHlink>
      <a:srgbClr val="E1E1B7"/>
    </a:folHlink>
  </a:clrScheme>
</a:themeOverride>
</file>

<file path=ppt/theme/themeOverride24.xml><?xml version="1.0" encoding="utf-8"?>
<a:themeOverride xmlns:a="http://schemas.openxmlformats.org/drawingml/2006/main">
  <a:clrScheme name="Dad`s Tie 7">
    <a:dk1>
      <a:srgbClr val="000000"/>
    </a:dk1>
    <a:lt1>
      <a:srgbClr val="FFCC66"/>
    </a:lt1>
    <a:dk2>
      <a:srgbClr val="003366"/>
    </a:dk2>
    <a:lt2>
      <a:srgbClr val="5490A8"/>
    </a:lt2>
    <a:accent1>
      <a:srgbClr val="0099CC"/>
    </a:accent1>
    <a:accent2>
      <a:srgbClr val="3366CC"/>
    </a:accent2>
    <a:accent3>
      <a:srgbClr val="FFE2B8"/>
    </a:accent3>
    <a:accent4>
      <a:srgbClr val="000000"/>
    </a:accent4>
    <a:accent5>
      <a:srgbClr val="AACAE2"/>
    </a:accent5>
    <a:accent6>
      <a:srgbClr val="2D5CB9"/>
    </a:accent6>
    <a:hlink>
      <a:srgbClr val="99CCFF"/>
    </a:hlink>
    <a:folHlink>
      <a:srgbClr val="E1E1B7"/>
    </a:folHlink>
  </a:clrScheme>
</a:themeOverride>
</file>

<file path=ppt/theme/themeOverride25.xml><?xml version="1.0" encoding="utf-8"?>
<a:themeOverride xmlns:a="http://schemas.openxmlformats.org/drawingml/2006/main">
  <a:clrScheme name="Dad`s Tie 7">
    <a:dk1>
      <a:srgbClr val="000000"/>
    </a:dk1>
    <a:lt1>
      <a:srgbClr val="FFCC66"/>
    </a:lt1>
    <a:dk2>
      <a:srgbClr val="003366"/>
    </a:dk2>
    <a:lt2>
      <a:srgbClr val="5490A8"/>
    </a:lt2>
    <a:accent1>
      <a:srgbClr val="0099CC"/>
    </a:accent1>
    <a:accent2>
      <a:srgbClr val="3366CC"/>
    </a:accent2>
    <a:accent3>
      <a:srgbClr val="FFE2B8"/>
    </a:accent3>
    <a:accent4>
      <a:srgbClr val="000000"/>
    </a:accent4>
    <a:accent5>
      <a:srgbClr val="AACAE2"/>
    </a:accent5>
    <a:accent6>
      <a:srgbClr val="2D5CB9"/>
    </a:accent6>
    <a:hlink>
      <a:srgbClr val="99CCFF"/>
    </a:hlink>
    <a:folHlink>
      <a:srgbClr val="E1E1B7"/>
    </a:folHlink>
  </a:clrScheme>
</a:themeOverride>
</file>

<file path=ppt/theme/themeOverride26.xml><?xml version="1.0" encoding="utf-8"?>
<a:themeOverride xmlns:a="http://schemas.openxmlformats.org/drawingml/2006/main">
  <a:clrScheme name="Dad`s Tie 7">
    <a:dk1>
      <a:srgbClr val="000000"/>
    </a:dk1>
    <a:lt1>
      <a:srgbClr val="FFCC66"/>
    </a:lt1>
    <a:dk2>
      <a:srgbClr val="003366"/>
    </a:dk2>
    <a:lt2>
      <a:srgbClr val="5490A8"/>
    </a:lt2>
    <a:accent1>
      <a:srgbClr val="0099CC"/>
    </a:accent1>
    <a:accent2>
      <a:srgbClr val="3366CC"/>
    </a:accent2>
    <a:accent3>
      <a:srgbClr val="FFE2B8"/>
    </a:accent3>
    <a:accent4>
      <a:srgbClr val="000000"/>
    </a:accent4>
    <a:accent5>
      <a:srgbClr val="AACAE2"/>
    </a:accent5>
    <a:accent6>
      <a:srgbClr val="2D5CB9"/>
    </a:accent6>
    <a:hlink>
      <a:srgbClr val="99CCFF"/>
    </a:hlink>
    <a:folHlink>
      <a:srgbClr val="E1E1B7"/>
    </a:folHlink>
  </a:clrScheme>
</a:themeOverride>
</file>

<file path=ppt/theme/themeOverride27.xml><?xml version="1.0" encoding="utf-8"?>
<a:themeOverride xmlns:a="http://schemas.openxmlformats.org/drawingml/2006/main">
  <a:clrScheme name="Dad`s Tie 7">
    <a:dk1>
      <a:srgbClr val="000000"/>
    </a:dk1>
    <a:lt1>
      <a:srgbClr val="FFCC66"/>
    </a:lt1>
    <a:dk2>
      <a:srgbClr val="003366"/>
    </a:dk2>
    <a:lt2>
      <a:srgbClr val="5490A8"/>
    </a:lt2>
    <a:accent1>
      <a:srgbClr val="0099CC"/>
    </a:accent1>
    <a:accent2>
      <a:srgbClr val="3366CC"/>
    </a:accent2>
    <a:accent3>
      <a:srgbClr val="FFE2B8"/>
    </a:accent3>
    <a:accent4>
      <a:srgbClr val="000000"/>
    </a:accent4>
    <a:accent5>
      <a:srgbClr val="AACAE2"/>
    </a:accent5>
    <a:accent6>
      <a:srgbClr val="2D5CB9"/>
    </a:accent6>
    <a:hlink>
      <a:srgbClr val="99CCFF"/>
    </a:hlink>
    <a:folHlink>
      <a:srgbClr val="E1E1B7"/>
    </a:folHlink>
  </a:clrScheme>
</a:themeOverride>
</file>

<file path=ppt/theme/themeOverride28.xml><?xml version="1.0" encoding="utf-8"?>
<a:themeOverride xmlns:a="http://schemas.openxmlformats.org/drawingml/2006/main">
  <a:clrScheme name="Dad`s Tie 7">
    <a:dk1>
      <a:srgbClr val="000000"/>
    </a:dk1>
    <a:lt1>
      <a:srgbClr val="FFCC66"/>
    </a:lt1>
    <a:dk2>
      <a:srgbClr val="003366"/>
    </a:dk2>
    <a:lt2>
      <a:srgbClr val="5490A8"/>
    </a:lt2>
    <a:accent1>
      <a:srgbClr val="0099CC"/>
    </a:accent1>
    <a:accent2>
      <a:srgbClr val="3366CC"/>
    </a:accent2>
    <a:accent3>
      <a:srgbClr val="FFE2B8"/>
    </a:accent3>
    <a:accent4>
      <a:srgbClr val="000000"/>
    </a:accent4>
    <a:accent5>
      <a:srgbClr val="AACAE2"/>
    </a:accent5>
    <a:accent6>
      <a:srgbClr val="2D5CB9"/>
    </a:accent6>
    <a:hlink>
      <a:srgbClr val="99CCFF"/>
    </a:hlink>
    <a:folHlink>
      <a:srgbClr val="E1E1B7"/>
    </a:folHlink>
  </a:clrScheme>
</a:themeOverride>
</file>

<file path=ppt/theme/themeOverride29.xml><?xml version="1.0" encoding="utf-8"?>
<a:themeOverride xmlns:a="http://schemas.openxmlformats.org/drawingml/2006/main">
  <a:clrScheme name="Dad`s Tie 7">
    <a:dk1>
      <a:srgbClr val="000000"/>
    </a:dk1>
    <a:lt1>
      <a:srgbClr val="FFCC66"/>
    </a:lt1>
    <a:dk2>
      <a:srgbClr val="003366"/>
    </a:dk2>
    <a:lt2>
      <a:srgbClr val="5490A8"/>
    </a:lt2>
    <a:accent1>
      <a:srgbClr val="0099CC"/>
    </a:accent1>
    <a:accent2>
      <a:srgbClr val="3366CC"/>
    </a:accent2>
    <a:accent3>
      <a:srgbClr val="FFE2B8"/>
    </a:accent3>
    <a:accent4>
      <a:srgbClr val="000000"/>
    </a:accent4>
    <a:accent5>
      <a:srgbClr val="AACAE2"/>
    </a:accent5>
    <a:accent6>
      <a:srgbClr val="2D5CB9"/>
    </a:accent6>
    <a:hlink>
      <a:srgbClr val="99CCFF"/>
    </a:hlink>
    <a:folHlink>
      <a:srgbClr val="E1E1B7"/>
    </a:folHlink>
  </a:clrScheme>
</a:themeOverride>
</file>

<file path=ppt/theme/themeOverride3.xml><?xml version="1.0" encoding="utf-8"?>
<a:themeOverride xmlns:a="http://schemas.openxmlformats.org/drawingml/2006/main">
  <a:clrScheme name="Dad`s Tie 7">
    <a:dk1>
      <a:srgbClr val="000000"/>
    </a:dk1>
    <a:lt1>
      <a:srgbClr val="FFCC66"/>
    </a:lt1>
    <a:dk2>
      <a:srgbClr val="003366"/>
    </a:dk2>
    <a:lt2>
      <a:srgbClr val="5490A8"/>
    </a:lt2>
    <a:accent1>
      <a:srgbClr val="0099CC"/>
    </a:accent1>
    <a:accent2>
      <a:srgbClr val="3366CC"/>
    </a:accent2>
    <a:accent3>
      <a:srgbClr val="FFE2B8"/>
    </a:accent3>
    <a:accent4>
      <a:srgbClr val="000000"/>
    </a:accent4>
    <a:accent5>
      <a:srgbClr val="AACAE2"/>
    </a:accent5>
    <a:accent6>
      <a:srgbClr val="2D5CB9"/>
    </a:accent6>
    <a:hlink>
      <a:srgbClr val="99CCFF"/>
    </a:hlink>
    <a:folHlink>
      <a:srgbClr val="E1E1B7"/>
    </a:folHlink>
  </a:clrScheme>
</a:themeOverride>
</file>

<file path=ppt/theme/themeOverride30.xml><?xml version="1.0" encoding="utf-8"?>
<a:themeOverride xmlns:a="http://schemas.openxmlformats.org/drawingml/2006/main">
  <a:clrScheme name="Dad`s Tie 7">
    <a:dk1>
      <a:srgbClr val="000000"/>
    </a:dk1>
    <a:lt1>
      <a:srgbClr val="FFCC66"/>
    </a:lt1>
    <a:dk2>
      <a:srgbClr val="003366"/>
    </a:dk2>
    <a:lt2>
      <a:srgbClr val="5490A8"/>
    </a:lt2>
    <a:accent1>
      <a:srgbClr val="0099CC"/>
    </a:accent1>
    <a:accent2>
      <a:srgbClr val="3366CC"/>
    </a:accent2>
    <a:accent3>
      <a:srgbClr val="FFE2B8"/>
    </a:accent3>
    <a:accent4>
      <a:srgbClr val="000000"/>
    </a:accent4>
    <a:accent5>
      <a:srgbClr val="AACAE2"/>
    </a:accent5>
    <a:accent6>
      <a:srgbClr val="2D5CB9"/>
    </a:accent6>
    <a:hlink>
      <a:srgbClr val="99CCFF"/>
    </a:hlink>
    <a:folHlink>
      <a:srgbClr val="E1E1B7"/>
    </a:folHlink>
  </a:clrScheme>
</a:themeOverride>
</file>

<file path=ppt/theme/themeOverride31.xml><?xml version="1.0" encoding="utf-8"?>
<a:themeOverride xmlns:a="http://schemas.openxmlformats.org/drawingml/2006/main">
  <a:clrScheme name="Dad`s Tie 7">
    <a:dk1>
      <a:srgbClr val="000000"/>
    </a:dk1>
    <a:lt1>
      <a:srgbClr val="FFCC66"/>
    </a:lt1>
    <a:dk2>
      <a:srgbClr val="003366"/>
    </a:dk2>
    <a:lt2>
      <a:srgbClr val="5490A8"/>
    </a:lt2>
    <a:accent1>
      <a:srgbClr val="0099CC"/>
    </a:accent1>
    <a:accent2>
      <a:srgbClr val="3366CC"/>
    </a:accent2>
    <a:accent3>
      <a:srgbClr val="FFE2B8"/>
    </a:accent3>
    <a:accent4>
      <a:srgbClr val="000000"/>
    </a:accent4>
    <a:accent5>
      <a:srgbClr val="AACAE2"/>
    </a:accent5>
    <a:accent6>
      <a:srgbClr val="2D5CB9"/>
    </a:accent6>
    <a:hlink>
      <a:srgbClr val="99CCFF"/>
    </a:hlink>
    <a:folHlink>
      <a:srgbClr val="E1E1B7"/>
    </a:folHlink>
  </a:clrScheme>
</a:themeOverride>
</file>

<file path=ppt/theme/themeOverride32.xml><?xml version="1.0" encoding="utf-8"?>
<a:themeOverride xmlns:a="http://schemas.openxmlformats.org/drawingml/2006/main">
  <a:clrScheme name="Dad`s Tie 7">
    <a:dk1>
      <a:srgbClr val="000000"/>
    </a:dk1>
    <a:lt1>
      <a:srgbClr val="FFCC66"/>
    </a:lt1>
    <a:dk2>
      <a:srgbClr val="003366"/>
    </a:dk2>
    <a:lt2>
      <a:srgbClr val="5490A8"/>
    </a:lt2>
    <a:accent1>
      <a:srgbClr val="0099CC"/>
    </a:accent1>
    <a:accent2>
      <a:srgbClr val="3366CC"/>
    </a:accent2>
    <a:accent3>
      <a:srgbClr val="FFE2B8"/>
    </a:accent3>
    <a:accent4>
      <a:srgbClr val="000000"/>
    </a:accent4>
    <a:accent5>
      <a:srgbClr val="AACAE2"/>
    </a:accent5>
    <a:accent6>
      <a:srgbClr val="2D5CB9"/>
    </a:accent6>
    <a:hlink>
      <a:srgbClr val="99CCFF"/>
    </a:hlink>
    <a:folHlink>
      <a:srgbClr val="E1E1B7"/>
    </a:folHlink>
  </a:clrScheme>
</a:themeOverride>
</file>

<file path=ppt/theme/themeOverride33.xml><?xml version="1.0" encoding="utf-8"?>
<a:themeOverride xmlns:a="http://schemas.openxmlformats.org/drawingml/2006/main">
  <a:clrScheme name="Dad`s Tie 7">
    <a:dk1>
      <a:srgbClr val="000000"/>
    </a:dk1>
    <a:lt1>
      <a:srgbClr val="FFCC66"/>
    </a:lt1>
    <a:dk2>
      <a:srgbClr val="003366"/>
    </a:dk2>
    <a:lt2>
      <a:srgbClr val="5490A8"/>
    </a:lt2>
    <a:accent1>
      <a:srgbClr val="0099CC"/>
    </a:accent1>
    <a:accent2>
      <a:srgbClr val="3366CC"/>
    </a:accent2>
    <a:accent3>
      <a:srgbClr val="FFE2B8"/>
    </a:accent3>
    <a:accent4>
      <a:srgbClr val="000000"/>
    </a:accent4>
    <a:accent5>
      <a:srgbClr val="AACAE2"/>
    </a:accent5>
    <a:accent6>
      <a:srgbClr val="2D5CB9"/>
    </a:accent6>
    <a:hlink>
      <a:srgbClr val="99CCFF"/>
    </a:hlink>
    <a:folHlink>
      <a:srgbClr val="E1E1B7"/>
    </a:folHlink>
  </a:clrScheme>
</a:themeOverride>
</file>

<file path=ppt/theme/themeOverride34.xml><?xml version="1.0" encoding="utf-8"?>
<a:themeOverride xmlns:a="http://schemas.openxmlformats.org/drawingml/2006/main">
  <a:clrScheme name="Dad`s Tie 7">
    <a:dk1>
      <a:srgbClr val="000000"/>
    </a:dk1>
    <a:lt1>
      <a:srgbClr val="FFCC66"/>
    </a:lt1>
    <a:dk2>
      <a:srgbClr val="003366"/>
    </a:dk2>
    <a:lt2>
      <a:srgbClr val="5490A8"/>
    </a:lt2>
    <a:accent1>
      <a:srgbClr val="0099CC"/>
    </a:accent1>
    <a:accent2>
      <a:srgbClr val="3366CC"/>
    </a:accent2>
    <a:accent3>
      <a:srgbClr val="FFE2B8"/>
    </a:accent3>
    <a:accent4>
      <a:srgbClr val="000000"/>
    </a:accent4>
    <a:accent5>
      <a:srgbClr val="AACAE2"/>
    </a:accent5>
    <a:accent6>
      <a:srgbClr val="2D5CB9"/>
    </a:accent6>
    <a:hlink>
      <a:srgbClr val="99CCFF"/>
    </a:hlink>
    <a:folHlink>
      <a:srgbClr val="E1E1B7"/>
    </a:folHlink>
  </a:clrScheme>
</a:themeOverride>
</file>

<file path=ppt/theme/themeOverride35.xml><?xml version="1.0" encoding="utf-8"?>
<a:themeOverride xmlns:a="http://schemas.openxmlformats.org/drawingml/2006/main">
  <a:clrScheme name="Dad`s Tie 7">
    <a:dk1>
      <a:srgbClr val="000000"/>
    </a:dk1>
    <a:lt1>
      <a:srgbClr val="FFCC66"/>
    </a:lt1>
    <a:dk2>
      <a:srgbClr val="003366"/>
    </a:dk2>
    <a:lt2>
      <a:srgbClr val="5490A8"/>
    </a:lt2>
    <a:accent1>
      <a:srgbClr val="0099CC"/>
    </a:accent1>
    <a:accent2>
      <a:srgbClr val="3366CC"/>
    </a:accent2>
    <a:accent3>
      <a:srgbClr val="FFE2B8"/>
    </a:accent3>
    <a:accent4>
      <a:srgbClr val="000000"/>
    </a:accent4>
    <a:accent5>
      <a:srgbClr val="AACAE2"/>
    </a:accent5>
    <a:accent6>
      <a:srgbClr val="2D5CB9"/>
    </a:accent6>
    <a:hlink>
      <a:srgbClr val="99CCFF"/>
    </a:hlink>
    <a:folHlink>
      <a:srgbClr val="E1E1B7"/>
    </a:folHlink>
  </a:clrScheme>
</a:themeOverride>
</file>

<file path=ppt/theme/themeOverride36.xml><?xml version="1.0" encoding="utf-8"?>
<a:themeOverride xmlns:a="http://schemas.openxmlformats.org/drawingml/2006/main">
  <a:clrScheme name="Dad`s Tie 7">
    <a:dk1>
      <a:srgbClr val="000000"/>
    </a:dk1>
    <a:lt1>
      <a:srgbClr val="FFCC66"/>
    </a:lt1>
    <a:dk2>
      <a:srgbClr val="003366"/>
    </a:dk2>
    <a:lt2>
      <a:srgbClr val="5490A8"/>
    </a:lt2>
    <a:accent1>
      <a:srgbClr val="0099CC"/>
    </a:accent1>
    <a:accent2>
      <a:srgbClr val="3366CC"/>
    </a:accent2>
    <a:accent3>
      <a:srgbClr val="FFE2B8"/>
    </a:accent3>
    <a:accent4>
      <a:srgbClr val="000000"/>
    </a:accent4>
    <a:accent5>
      <a:srgbClr val="AACAE2"/>
    </a:accent5>
    <a:accent6>
      <a:srgbClr val="2D5CB9"/>
    </a:accent6>
    <a:hlink>
      <a:srgbClr val="99CCFF"/>
    </a:hlink>
    <a:folHlink>
      <a:srgbClr val="E1E1B7"/>
    </a:folHlink>
  </a:clrScheme>
</a:themeOverride>
</file>

<file path=ppt/theme/themeOverride37.xml><?xml version="1.0" encoding="utf-8"?>
<a:themeOverride xmlns:a="http://schemas.openxmlformats.org/drawingml/2006/main">
  <a:clrScheme name="Dad`s Tie 7">
    <a:dk1>
      <a:srgbClr val="000000"/>
    </a:dk1>
    <a:lt1>
      <a:srgbClr val="FFCC66"/>
    </a:lt1>
    <a:dk2>
      <a:srgbClr val="003366"/>
    </a:dk2>
    <a:lt2>
      <a:srgbClr val="5490A8"/>
    </a:lt2>
    <a:accent1>
      <a:srgbClr val="0099CC"/>
    </a:accent1>
    <a:accent2>
      <a:srgbClr val="3366CC"/>
    </a:accent2>
    <a:accent3>
      <a:srgbClr val="FFE2B8"/>
    </a:accent3>
    <a:accent4>
      <a:srgbClr val="000000"/>
    </a:accent4>
    <a:accent5>
      <a:srgbClr val="AACAE2"/>
    </a:accent5>
    <a:accent6>
      <a:srgbClr val="2D5CB9"/>
    </a:accent6>
    <a:hlink>
      <a:srgbClr val="99CCFF"/>
    </a:hlink>
    <a:folHlink>
      <a:srgbClr val="E1E1B7"/>
    </a:folHlink>
  </a:clrScheme>
</a:themeOverride>
</file>

<file path=ppt/theme/themeOverride38.xml><?xml version="1.0" encoding="utf-8"?>
<a:themeOverride xmlns:a="http://schemas.openxmlformats.org/drawingml/2006/main">
  <a:clrScheme name="Dad`s Tie 7">
    <a:dk1>
      <a:srgbClr val="000000"/>
    </a:dk1>
    <a:lt1>
      <a:srgbClr val="FFCC66"/>
    </a:lt1>
    <a:dk2>
      <a:srgbClr val="003366"/>
    </a:dk2>
    <a:lt2>
      <a:srgbClr val="5490A8"/>
    </a:lt2>
    <a:accent1>
      <a:srgbClr val="0099CC"/>
    </a:accent1>
    <a:accent2>
      <a:srgbClr val="3366CC"/>
    </a:accent2>
    <a:accent3>
      <a:srgbClr val="FFE2B8"/>
    </a:accent3>
    <a:accent4>
      <a:srgbClr val="000000"/>
    </a:accent4>
    <a:accent5>
      <a:srgbClr val="AACAE2"/>
    </a:accent5>
    <a:accent6>
      <a:srgbClr val="2D5CB9"/>
    </a:accent6>
    <a:hlink>
      <a:srgbClr val="99CCFF"/>
    </a:hlink>
    <a:folHlink>
      <a:srgbClr val="E1E1B7"/>
    </a:folHlink>
  </a:clrScheme>
</a:themeOverride>
</file>

<file path=ppt/theme/themeOverride39.xml><?xml version="1.0" encoding="utf-8"?>
<a:themeOverride xmlns:a="http://schemas.openxmlformats.org/drawingml/2006/main">
  <a:clrScheme name="Dad`s Tie 7">
    <a:dk1>
      <a:srgbClr val="000000"/>
    </a:dk1>
    <a:lt1>
      <a:srgbClr val="FFCC66"/>
    </a:lt1>
    <a:dk2>
      <a:srgbClr val="003366"/>
    </a:dk2>
    <a:lt2>
      <a:srgbClr val="5490A8"/>
    </a:lt2>
    <a:accent1>
      <a:srgbClr val="0099CC"/>
    </a:accent1>
    <a:accent2>
      <a:srgbClr val="3366CC"/>
    </a:accent2>
    <a:accent3>
      <a:srgbClr val="FFE2B8"/>
    </a:accent3>
    <a:accent4>
      <a:srgbClr val="000000"/>
    </a:accent4>
    <a:accent5>
      <a:srgbClr val="AACAE2"/>
    </a:accent5>
    <a:accent6>
      <a:srgbClr val="2D5CB9"/>
    </a:accent6>
    <a:hlink>
      <a:srgbClr val="99CCFF"/>
    </a:hlink>
    <a:folHlink>
      <a:srgbClr val="E1E1B7"/>
    </a:folHlink>
  </a:clrScheme>
</a:themeOverride>
</file>

<file path=ppt/theme/themeOverride4.xml><?xml version="1.0" encoding="utf-8"?>
<a:themeOverride xmlns:a="http://schemas.openxmlformats.org/drawingml/2006/main">
  <a:clrScheme name="Dad`s Tie 7">
    <a:dk1>
      <a:srgbClr val="000000"/>
    </a:dk1>
    <a:lt1>
      <a:srgbClr val="FFCC66"/>
    </a:lt1>
    <a:dk2>
      <a:srgbClr val="003366"/>
    </a:dk2>
    <a:lt2>
      <a:srgbClr val="5490A8"/>
    </a:lt2>
    <a:accent1>
      <a:srgbClr val="0099CC"/>
    </a:accent1>
    <a:accent2>
      <a:srgbClr val="3366CC"/>
    </a:accent2>
    <a:accent3>
      <a:srgbClr val="FFE2B8"/>
    </a:accent3>
    <a:accent4>
      <a:srgbClr val="000000"/>
    </a:accent4>
    <a:accent5>
      <a:srgbClr val="AACAE2"/>
    </a:accent5>
    <a:accent6>
      <a:srgbClr val="2D5CB9"/>
    </a:accent6>
    <a:hlink>
      <a:srgbClr val="99CCFF"/>
    </a:hlink>
    <a:folHlink>
      <a:srgbClr val="E1E1B7"/>
    </a:folHlink>
  </a:clrScheme>
</a:themeOverride>
</file>

<file path=ppt/theme/themeOverride40.xml><?xml version="1.0" encoding="utf-8"?>
<a:themeOverride xmlns:a="http://schemas.openxmlformats.org/drawingml/2006/main">
  <a:clrScheme name="Dad`s Tie 7">
    <a:dk1>
      <a:srgbClr val="000000"/>
    </a:dk1>
    <a:lt1>
      <a:srgbClr val="FFCC66"/>
    </a:lt1>
    <a:dk2>
      <a:srgbClr val="003366"/>
    </a:dk2>
    <a:lt2>
      <a:srgbClr val="5490A8"/>
    </a:lt2>
    <a:accent1>
      <a:srgbClr val="0099CC"/>
    </a:accent1>
    <a:accent2>
      <a:srgbClr val="3366CC"/>
    </a:accent2>
    <a:accent3>
      <a:srgbClr val="FFE2B8"/>
    </a:accent3>
    <a:accent4>
      <a:srgbClr val="000000"/>
    </a:accent4>
    <a:accent5>
      <a:srgbClr val="AACAE2"/>
    </a:accent5>
    <a:accent6>
      <a:srgbClr val="2D5CB9"/>
    </a:accent6>
    <a:hlink>
      <a:srgbClr val="99CCFF"/>
    </a:hlink>
    <a:folHlink>
      <a:srgbClr val="E1E1B7"/>
    </a:folHlink>
  </a:clrScheme>
</a:themeOverride>
</file>

<file path=ppt/theme/themeOverride41.xml><?xml version="1.0" encoding="utf-8"?>
<a:themeOverride xmlns:a="http://schemas.openxmlformats.org/drawingml/2006/main">
  <a:clrScheme name="Dad`s Tie 7">
    <a:dk1>
      <a:srgbClr val="000000"/>
    </a:dk1>
    <a:lt1>
      <a:srgbClr val="FFCC66"/>
    </a:lt1>
    <a:dk2>
      <a:srgbClr val="003366"/>
    </a:dk2>
    <a:lt2>
      <a:srgbClr val="5490A8"/>
    </a:lt2>
    <a:accent1>
      <a:srgbClr val="0099CC"/>
    </a:accent1>
    <a:accent2>
      <a:srgbClr val="3366CC"/>
    </a:accent2>
    <a:accent3>
      <a:srgbClr val="FFE2B8"/>
    </a:accent3>
    <a:accent4>
      <a:srgbClr val="000000"/>
    </a:accent4>
    <a:accent5>
      <a:srgbClr val="AACAE2"/>
    </a:accent5>
    <a:accent6>
      <a:srgbClr val="2D5CB9"/>
    </a:accent6>
    <a:hlink>
      <a:srgbClr val="99CCFF"/>
    </a:hlink>
    <a:folHlink>
      <a:srgbClr val="E1E1B7"/>
    </a:folHlink>
  </a:clrScheme>
</a:themeOverride>
</file>

<file path=ppt/theme/themeOverride42.xml><?xml version="1.0" encoding="utf-8"?>
<a:themeOverride xmlns:a="http://schemas.openxmlformats.org/drawingml/2006/main">
  <a:clrScheme name="Dad`s Tie 7">
    <a:dk1>
      <a:srgbClr val="000000"/>
    </a:dk1>
    <a:lt1>
      <a:srgbClr val="FFCC66"/>
    </a:lt1>
    <a:dk2>
      <a:srgbClr val="003366"/>
    </a:dk2>
    <a:lt2>
      <a:srgbClr val="5490A8"/>
    </a:lt2>
    <a:accent1>
      <a:srgbClr val="0099CC"/>
    </a:accent1>
    <a:accent2>
      <a:srgbClr val="3366CC"/>
    </a:accent2>
    <a:accent3>
      <a:srgbClr val="FFE2B8"/>
    </a:accent3>
    <a:accent4>
      <a:srgbClr val="000000"/>
    </a:accent4>
    <a:accent5>
      <a:srgbClr val="AACAE2"/>
    </a:accent5>
    <a:accent6>
      <a:srgbClr val="2D5CB9"/>
    </a:accent6>
    <a:hlink>
      <a:srgbClr val="99CCFF"/>
    </a:hlink>
    <a:folHlink>
      <a:srgbClr val="E1E1B7"/>
    </a:folHlink>
  </a:clrScheme>
</a:themeOverride>
</file>

<file path=ppt/theme/themeOverride43.xml><?xml version="1.0" encoding="utf-8"?>
<a:themeOverride xmlns:a="http://schemas.openxmlformats.org/drawingml/2006/main">
  <a:clrScheme name="Dad`s Tie 7">
    <a:dk1>
      <a:srgbClr val="000000"/>
    </a:dk1>
    <a:lt1>
      <a:srgbClr val="FFCC66"/>
    </a:lt1>
    <a:dk2>
      <a:srgbClr val="003366"/>
    </a:dk2>
    <a:lt2>
      <a:srgbClr val="5490A8"/>
    </a:lt2>
    <a:accent1>
      <a:srgbClr val="0099CC"/>
    </a:accent1>
    <a:accent2>
      <a:srgbClr val="3366CC"/>
    </a:accent2>
    <a:accent3>
      <a:srgbClr val="FFE2B8"/>
    </a:accent3>
    <a:accent4>
      <a:srgbClr val="000000"/>
    </a:accent4>
    <a:accent5>
      <a:srgbClr val="AACAE2"/>
    </a:accent5>
    <a:accent6>
      <a:srgbClr val="2D5CB9"/>
    </a:accent6>
    <a:hlink>
      <a:srgbClr val="99CCFF"/>
    </a:hlink>
    <a:folHlink>
      <a:srgbClr val="E1E1B7"/>
    </a:folHlink>
  </a:clrScheme>
</a:themeOverride>
</file>

<file path=ppt/theme/themeOverride44.xml><?xml version="1.0" encoding="utf-8"?>
<a:themeOverride xmlns:a="http://schemas.openxmlformats.org/drawingml/2006/main">
  <a:clrScheme name="Dad`s Tie 7">
    <a:dk1>
      <a:srgbClr val="000000"/>
    </a:dk1>
    <a:lt1>
      <a:srgbClr val="FFCC66"/>
    </a:lt1>
    <a:dk2>
      <a:srgbClr val="003366"/>
    </a:dk2>
    <a:lt2>
      <a:srgbClr val="5490A8"/>
    </a:lt2>
    <a:accent1>
      <a:srgbClr val="0099CC"/>
    </a:accent1>
    <a:accent2>
      <a:srgbClr val="3366CC"/>
    </a:accent2>
    <a:accent3>
      <a:srgbClr val="FFE2B8"/>
    </a:accent3>
    <a:accent4>
      <a:srgbClr val="000000"/>
    </a:accent4>
    <a:accent5>
      <a:srgbClr val="AACAE2"/>
    </a:accent5>
    <a:accent6>
      <a:srgbClr val="2D5CB9"/>
    </a:accent6>
    <a:hlink>
      <a:srgbClr val="99CCFF"/>
    </a:hlink>
    <a:folHlink>
      <a:srgbClr val="E1E1B7"/>
    </a:folHlink>
  </a:clrScheme>
</a:themeOverride>
</file>

<file path=ppt/theme/themeOverride45.xml><?xml version="1.0" encoding="utf-8"?>
<a:themeOverride xmlns:a="http://schemas.openxmlformats.org/drawingml/2006/main">
  <a:clrScheme name="Dad`s Tie 7">
    <a:dk1>
      <a:srgbClr val="000000"/>
    </a:dk1>
    <a:lt1>
      <a:srgbClr val="FFCC66"/>
    </a:lt1>
    <a:dk2>
      <a:srgbClr val="003366"/>
    </a:dk2>
    <a:lt2>
      <a:srgbClr val="5490A8"/>
    </a:lt2>
    <a:accent1>
      <a:srgbClr val="0099CC"/>
    </a:accent1>
    <a:accent2>
      <a:srgbClr val="3366CC"/>
    </a:accent2>
    <a:accent3>
      <a:srgbClr val="FFE2B8"/>
    </a:accent3>
    <a:accent4>
      <a:srgbClr val="000000"/>
    </a:accent4>
    <a:accent5>
      <a:srgbClr val="AACAE2"/>
    </a:accent5>
    <a:accent6>
      <a:srgbClr val="2D5CB9"/>
    </a:accent6>
    <a:hlink>
      <a:srgbClr val="99CCFF"/>
    </a:hlink>
    <a:folHlink>
      <a:srgbClr val="E1E1B7"/>
    </a:folHlink>
  </a:clrScheme>
</a:themeOverride>
</file>

<file path=ppt/theme/themeOverride46.xml><?xml version="1.0" encoding="utf-8"?>
<a:themeOverride xmlns:a="http://schemas.openxmlformats.org/drawingml/2006/main">
  <a:clrScheme name="Dad`s Tie 7">
    <a:dk1>
      <a:srgbClr val="000000"/>
    </a:dk1>
    <a:lt1>
      <a:srgbClr val="FFCC66"/>
    </a:lt1>
    <a:dk2>
      <a:srgbClr val="003366"/>
    </a:dk2>
    <a:lt2>
      <a:srgbClr val="5490A8"/>
    </a:lt2>
    <a:accent1>
      <a:srgbClr val="0099CC"/>
    </a:accent1>
    <a:accent2>
      <a:srgbClr val="3366CC"/>
    </a:accent2>
    <a:accent3>
      <a:srgbClr val="FFE2B8"/>
    </a:accent3>
    <a:accent4>
      <a:srgbClr val="000000"/>
    </a:accent4>
    <a:accent5>
      <a:srgbClr val="AACAE2"/>
    </a:accent5>
    <a:accent6>
      <a:srgbClr val="2D5CB9"/>
    </a:accent6>
    <a:hlink>
      <a:srgbClr val="99CCFF"/>
    </a:hlink>
    <a:folHlink>
      <a:srgbClr val="E1E1B7"/>
    </a:folHlink>
  </a:clrScheme>
</a:themeOverride>
</file>

<file path=ppt/theme/themeOverride47.xml><?xml version="1.0" encoding="utf-8"?>
<a:themeOverride xmlns:a="http://schemas.openxmlformats.org/drawingml/2006/main">
  <a:clrScheme name="Dad`s Tie 7">
    <a:dk1>
      <a:srgbClr val="000000"/>
    </a:dk1>
    <a:lt1>
      <a:srgbClr val="FFCC66"/>
    </a:lt1>
    <a:dk2>
      <a:srgbClr val="003366"/>
    </a:dk2>
    <a:lt2>
      <a:srgbClr val="5490A8"/>
    </a:lt2>
    <a:accent1>
      <a:srgbClr val="0099CC"/>
    </a:accent1>
    <a:accent2>
      <a:srgbClr val="3366CC"/>
    </a:accent2>
    <a:accent3>
      <a:srgbClr val="FFE2B8"/>
    </a:accent3>
    <a:accent4>
      <a:srgbClr val="000000"/>
    </a:accent4>
    <a:accent5>
      <a:srgbClr val="AACAE2"/>
    </a:accent5>
    <a:accent6>
      <a:srgbClr val="2D5CB9"/>
    </a:accent6>
    <a:hlink>
      <a:srgbClr val="99CCFF"/>
    </a:hlink>
    <a:folHlink>
      <a:srgbClr val="E1E1B7"/>
    </a:folHlink>
  </a:clrScheme>
</a:themeOverride>
</file>

<file path=ppt/theme/themeOverride48.xml><?xml version="1.0" encoding="utf-8"?>
<a:themeOverride xmlns:a="http://schemas.openxmlformats.org/drawingml/2006/main">
  <a:clrScheme name="Dad`s Tie 7">
    <a:dk1>
      <a:srgbClr val="000000"/>
    </a:dk1>
    <a:lt1>
      <a:srgbClr val="FFCC66"/>
    </a:lt1>
    <a:dk2>
      <a:srgbClr val="003366"/>
    </a:dk2>
    <a:lt2>
      <a:srgbClr val="5490A8"/>
    </a:lt2>
    <a:accent1>
      <a:srgbClr val="0099CC"/>
    </a:accent1>
    <a:accent2>
      <a:srgbClr val="3366CC"/>
    </a:accent2>
    <a:accent3>
      <a:srgbClr val="FFE2B8"/>
    </a:accent3>
    <a:accent4>
      <a:srgbClr val="000000"/>
    </a:accent4>
    <a:accent5>
      <a:srgbClr val="AACAE2"/>
    </a:accent5>
    <a:accent6>
      <a:srgbClr val="2D5CB9"/>
    </a:accent6>
    <a:hlink>
      <a:srgbClr val="99CCFF"/>
    </a:hlink>
    <a:folHlink>
      <a:srgbClr val="E1E1B7"/>
    </a:folHlink>
  </a:clrScheme>
</a:themeOverride>
</file>

<file path=ppt/theme/themeOverride49.xml><?xml version="1.0" encoding="utf-8"?>
<a:themeOverride xmlns:a="http://schemas.openxmlformats.org/drawingml/2006/main">
  <a:clrScheme name="Dad`s Tie 7">
    <a:dk1>
      <a:srgbClr val="000000"/>
    </a:dk1>
    <a:lt1>
      <a:srgbClr val="FFCC66"/>
    </a:lt1>
    <a:dk2>
      <a:srgbClr val="003366"/>
    </a:dk2>
    <a:lt2>
      <a:srgbClr val="5490A8"/>
    </a:lt2>
    <a:accent1>
      <a:srgbClr val="0099CC"/>
    </a:accent1>
    <a:accent2>
      <a:srgbClr val="3366CC"/>
    </a:accent2>
    <a:accent3>
      <a:srgbClr val="FFE2B8"/>
    </a:accent3>
    <a:accent4>
      <a:srgbClr val="000000"/>
    </a:accent4>
    <a:accent5>
      <a:srgbClr val="AACAE2"/>
    </a:accent5>
    <a:accent6>
      <a:srgbClr val="2D5CB9"/>
    </a:accent6>
    <a:hlink>
      <a:srgbClr val="99CCFF"/>
    </a:hlink>
    <a:folHlink>
      <a:srgbClr val="E1E1B7"/>
    </a:folHlink>
  </a:clrScheme>
</a:themeOverride>
</file>

<file path=ppt/theme/themeOverride5.xml><?xml version="1.0" encoding="utf-8"?>
<a:themeOverride xmlns:a="http://schemas.openxmlformats.org/drawingml/2006/main">
  <a:clrScheme name="Dad`s Tie 7">
    <a:dk1>
      <a:srgbClr val="000000"/>
    </a:dk1>
    <a:lt1>
      <a:srgbClr val="FFCC66"/>
    </a:lt1>
    <a:dk2>
      <a:srgbClr val="003366"/>
    </a:dk2>
    <a:lt2>
      <a:srgbClr val="5490A8"/>
    </a:lt2>
    <a:accent1>
      <a:srgbClr val="0099CC"/>
    </a:accent1>
    <a:accent2>
      <a:srgbClr val="3366CC"/>
    </a:accent2>
    <a:accent3>
      <a:srgbClr val="FFE2B8"/>
    </a:accent3>
    <a:accent4>
      <a:srgbClr val="000000"/>
    </a:accent4>
    <a:accent5>
      <a:srgbClr val="AACAE2"/>
    </a:accent5>
    <a:accent6>
      <a:srgbClr val="2D5CB9"/>
    </a:accent6>
    <a:hlink>
      <a:srgbClr val="99CCFF"/>
    </a:hlink>
    <a:folHlink>
      <a:srgbClr val="E1E1B7"/>
    </a:folHlink>
  </a:clrScheme>
</a:themeOverride>
</file>

<file path=ppt/theme/themeOverride50.xml><?xml version="1.0" encoding="utf-8"?>
<a:themeOverride xmlns:a="http://schemas.openxmlformats.org/drawingml/2006/main">
  <a:clrScheme name="Dad`s Tie 7">
    <a:dk1>
      <a:srgbClr val="000000"/>
    </a:dk1>
    <a:lt1>
      <a:srgbClr val="FFCC66"/>
    </a:lt1>
    <a:dk2>
      <a:srgbClr val="003366"/>
    </a:dk2>
    <a:lt2>
      <a:srgbClr val="5490A8"/>
    </a:lt2>
    <a:accent1>
      <a:srgbClr val="0099CC"/>
    </a:accent1>
    <a:accent2>
      <a:srgbClr val="3366CC"/>
    </a:accent2>
    <a:accent3>
      <a:srgbClr val="FFE2B8"/>
    </a:accent3>
    <a:accent4>
      <a:srgbClr val="000000"/>
    </a:accent4>
    <a:accent5>
      <a:srgbClr val="AACAE2"/>
    </a:accent5>
    <a:accent6>
      <a:srgbClr val="2D5CB9"/>
    </a:accent6>
    <a:hlink>
      <a:srgbClr val="99CCFF"/>
    </a:hlink>
    <a:folHlink>
      <a:srgbClr val="E1E1B7"/>
    </a:folHlink>
  </a:clrScheme>
</a:themeOverride>
</file>

<file path=ppt/theme/themeOverride51.xml><?xml version="1.0" encoding="utf-8"?>
<a:themeOverride xmlns:a="http://schemas.openxmlformats.org/drawingml/2006/main">
  <a:clrScheme name="Dad`s Tie 7">
    <a:dk1>
      <a:srgbClr val="000000"/>
    </a:dk1>
    <a:lt1>
      <a:srgbClr val="FFCC66"/>
    </a:lt1>
    <a:dk2>
      <a:srgbClr val="003366"/>
    </a:dk2>
    <a:lt2>
      <a:srgbClr val="5490A8"/>
    </a:lt2>
    <a:accent1>
      <a:srgbClr val="0099CC"/>
    </a:accent1>
    <a:accent2>
      <a:srgbClr val="3366CC"/>
    </a:accent2>
    <a:accent3>
      <a:srgbClr val="FFE2B8"/>
    </a:accent3>
    <a:accent4>
      <a:srgbClr val="000000"/>
    </a:accent4>
    <a:accent5>
      <a:srgbClr val="AACAE2"/>
    </a:accent5>
    <a:accent6>
      <a:srgbClr val="2D5CB9"/>
    </a:accent6>
    <a:hlink>
      <a:srgbClr val="99CCFF"/>
    </a:hlink>
    <a:folHlink>
      <a:srgbClr val="E1E1B7"/>
    </a:folHlink>
  </a:clrScheme>
</a:themeOverride>
</file>

<file path=ppt/theme/themeOverride52.xml><?xml version="1.0" encoding="utf-8"?>
<a:themeOverride xmlns:a="http://schemas.openxmlformats.org/drawingml/2006/main">
  <a:clrScheme name="Dad`s Tie 7">
    <a:dk1>
      <a:srgbClr val="000000"/>
    </a:dk1>
    <a:lt1>
      <a:srgbClr val="FFCC66"/>
    </a:lt1>
    <a:dk2>
      <a:srgbClr val="003366"/>
    </a:dk2>
    <a:lt2>
      <a:srgbClr val="5490A8"/>
    </a:lt2>
    <a:accent1>
      <a:srgbClr val="0099CC"/>
    </a:accent1>
    <a:accent2>
      <a:srgbClr val="3366CC"/>
    </a:accent2>
    <a:accent3>
      <a:srgbClr val="FFE2B8"/>
    </a:accent3>
    <a:accent4>
      <a:srgbClr val="000000"/>
    </a:accent4>
    <a:accent5>
      <a:srgbClr val="AACAE2"/>
    </a:accent5>
    <a:accent6>
      <a:srgbClr val="2D5CB9"/>
    </a:accent6>
    <a:hlink>
      <a:srgbClr val="99CCFF"/>
    </a:hlink>
    <a:folHlink>
      <a:srgbClr val="E1E1B7"/>
    </a:folHlink>
  </a:clrScheme>
</a:themeOverride>
</file>

<file path=ppt/theme/themeOverride53.xml><?xml version="1.0" encoding="utf-8"?>
<a:themeOverride xmlns:a="http://schemas.openxmlformats.org/drawingml/2006/main">
  <a:clrScheme name="Dad`s Tie 7">
    <a:dk1>
      <a:srgbClr val="000000"/>
    </a:dk1>
    <a:lt1>
      <a:srgbClr val="FFCC66"/>
    </a:lt1>
    <a:dk2>
      <a:srgbClr val="003366"/>
    </a:dk2>
    <a:lt2>
      <a:srgbClr val="5490A8"/>
    </a:lt2>
    <a:accent1>
      <a:srgbClr val="0099CC"/>
    </a:accent1>
    <a:accent2>
      <a:srgbClr val="3366CC"/>
    </a:accent2>
    <a:accent3>
      <a:srgbClr val="FFE2B8"/>
    </a:accent3>
    <a:accent4>
      <a:srgbClr val="000000"/>
    </a:accent4>
    <a:accent5>
      <a:srgbClr val="AACAE2"/>
    </a:accent5>
    <a:accent6>
      <a:srgbClr val="2D5CB9"/>
    </a:accent6>
    <a:hlink>
      <a:srgbClr val="99CCFF"/>
    </a:hlink>
    <a:folHlink>
      <a:srgbClr val="E1E1B7"/>
    </a:folHlink>
  </a:clrScheme>
</a:themeOverride>
</file>

<file path=ppt/theme/themeOverride54.xml><?xml version="1.0" encoding="utf-8"?>
<a:themeOverride xmlns:a="http://schemas.openxmlformats.org/drawingml/2006/main">
  <a:clrScheme name="Dad`s Tie 7">
    <a:dk1>
      <a:srgbClr val="000000"/>
    </a:dk1>
    <a:lt1>
      <a:srgbClr val="FFCC66"/>
    </a:lt1>
    <a:dk2>
      <a:srgbClr val="003366"/>
    </a:dk2>
    <a:lt2>
      <a:srgbClr val="5490A8"/>
    </a:lt2>
    <a:accent1>
      <a:srgbClr val="0099CC"/>
    </a:accent1>
    <a:accent2>
      <a:srgbClr val="3366CC"/>
    </a:accent2>
    <a:accent3>
      <a:srgbClr val="FFE2B8"/>
    </a:accent3>
    <a:accent4>
      <a:srgbClr val="000000"/>
    </a:accent4>
    <a:accent5>
      <a:srgbClr val="AACAE2"/>
    </a:accent5>
    <a:accent6>
      <a:srgbClr val="2D5CB9"/>
    </a:accent6>
    <a:hlink>
      <a:srgbClr val="99CCFF"/>
    </a:hlink>
    <a:folHlink>
      <a:srgbClr val="E1E1B7"/>
    </a:folHlink>
  </a:clrScheme>
</a:themeOverride>
</file>

<file path=ppt/theme/themeOverride55.xml><?xml version="1.0" encoding="utf-8"?>
<a:themeOverride xmlns:a="http://schemas.openxmlformats.org/drawingml/2006/main">
  <a:clrScheme name="Dad`s Tie 7">
    <a:dk1>
      <a:srgbClr val="000000"/>
    </a:dk1>
    <a:lt1>
      <a:srgbClr val="FFCC66"/>
    </a:lt1>
    <a:dk2>
      <a:srgbClr val="003366"/>
    </a:dk2>
    <a:lt2>
      <a:srgbClr val="5490A8"/>
    </a:lt2>
    <a:accent1>
      <a:srgbClr val="0099CC"/>
    </a:accent1>
    <a:accent2>
      <a:srgbClr val="3366CC"/>
    </a:accent2>
    <a:accent3>
      <a:srgbClr val="FFE2B8"/>
    </a:accent3>
    <a:accent4>
      <a:srgbClr val="000000"/>
    </a:accent4>
    <a:accent5>
      <a:srgbClr val="AACAE2"/>
    </a:accent5>
    <a:accent6>
      <a:srgbClr val="2D5CB9"/>
    </a:accent6>
    <a:hlink>
      <a:srgbClr val="99CCFF"/>
    </a:hlink>
    <a:folHlink>
      <a:srgbClr val="E1E1B7"/>
    </a:folHlink>
  </a:clrScheme>
</a:themeOverride>
</file>

<file path=ppt/theme/themeOverride6.xml><?xml version="1.0" encoding="utf-8"?>
<a:themeOverride xmlns:a="http://schemas.openxmlformats.org/drawingml/2006/main">
  <a:clrScheme name="Dad`s Tie 7">
    <a:dk1>
      <a:srgbClr val="000000"/>
    </a:dk1>
    <a:lt1>
      <a:srgbClr val="FFCC66"/>
    </a:lt1>
    <a:dk2>
      <a:srgbClr val="003366"/>
    </a:dk2>
    <a:lt2>
      <a:srgbClr val="5490A8"/>
    </a:lt2>
    <a:accent1>
      <a:srgbClr val="0099CC"/>
    </a:accent1>
    <a:accent2>
      <a:srgbClr val="3366CC"/>
    </a:accent2>
    <a:accent3>
      <a:srgbClr val="FFE2B8"/>
    </a:accent3>
    <a:accent4>
      <a:srgbClr val="000000"/>
    </a:accent4>
    <a:accent5>
      <a:srgbClr val="AACAE2"/>
    </a:accent5>
    <a:accent6>
      <a:srgbClr val="2D5CB9"/>
    </a:accent6>
    <a:hlink>
      <a:srgbClr val="99CCFF"/>
    </a:hlink>
    <a:folHlink>
      <a:srgbClr val="E1E1B7"/>
    </a:folHlink>
  </a:clrScheme>
</a:themeOverride>
</file>

<file path=ppt/theme/themeOverride7.xml><?xml version="1.0" encoding="utf-8"?>
<a:themeOverride xmlns:a="http://schemas.openxmlformats.org/drawingml/2006/main">
  <a:clrScheme name="Dad`s Tie 7">
    <a:dk1>
      <a:srgbClr val="000000"/>
    </a:dk1>
    <a:lt1>
      <a:srgbClr val="FFCC66"/>
    </a:lt1>
    <a:dk2>
      <a:srgbClr val="003366"/>
    </a:dk2>
    <a:lt2>
      <a:srgbClr val="5490A8"/>
    </a:lt2>
    <a:accent1>
      <a:srgbClr val="0099CC"/>
    </a:accent1>
    <a:accent2>
      <a:srgbClr val="3366CC"/>
    </a:accent2>
    <a:accent3>
      <a:srgbClr val="FFE2B8"/>
    </a:accent3>
    <a:accent4>
      <a:srgbClr val="000000"/>
    </a:accent4>
    <a:accent5>
      <a:srgbClr val="AACAE2"/>
    </a:accent5>
    <a:accent6>
      <a:srgbClr val="2D5CB9"/>
    </a:accent6>
    <a:hlink>
      <a:srgbClr val="99CCFF"/>
    </a:hlink>
    <a:folHlink>
      <a:srgbClr val="E1E1B7"/>
    </a:folHlink>
  </a:clrScheme>
</a:themeOverride>
</file>

<file path=ppt/theme/themeOverride8.xml><?xml version="1.0" encoding="utf-8"?>
<a:themeOverride xmlns:a="http://schemas.openxmlformats.org/drawingml/2006/main">
  <a:clrScheme name="Dad`s Tie 7">
    <a:dk1>
      <a:srgbClr val="000000"/>
    </a:dk1>
    <a:lt1>
      <a:srgbClr val="FFCC66"/>
    </a:lt1>
    <a:dk2>
      <a:srgbClr val="003366"/>
    </a:dk2>
    <a:lt2>
      <a:srgbClr val="5490A8"/>
    </a:lt2>
    <a:accent1>
      <a:srgbClr val="0099CC"/>
    </a:accent1>
    <a:accent2>
      <a:srgbClr val="3366CC"/>
    </a:accent2>
    <a:accent3>
      <a:srgbClr val="FFE2B8"/>
    </a:accent3>
    <a:accent4>
      <a:srgbClr val="000000"/>
    </a:accent4>
    <a:accent5>
      <a:srgbClr val="AACAE2"/>
    </a:accent5>
    <a:accent6>
      <a:srgbClr val="2D5CB9"/>
    </a:accent6>
    <a:hlink>
      <a:srgbClr val="99CCFF"/>
    </a:hlink>
    <a:folHlink>
      <a:srgbClr val="E1E1B7"/>
    </a:folHlink>
  </a:clrScheme>
</a:themeOverride>
</file>

<file path=ppt/theme/themeOverride9.xml><?xml version="1.0" encoding="utf-8"?>
<a:themeOverride xmlns:a="http://schemas.openxmlformats.org/drawingml/2006/main">
  <a:clrScheme name="Dad`s Tie 7">
    <a:dk1>
      <a:srgbClr val="000000"/>
    </a:dk1>
    <a:lt1>
      <a:srgbClr val="FFCC66"/>
    </a:lt1>
    <a:dk2>
      <a:srgbClr val="003366"/>
    </a:dk2>
    <a:lt2>
      <a:srgbClr val="5490A8"/>
    </a:lt2>
    <a:accent1>
      <a:srgbClr val="0099CC"/>
    </a:accent1>
    <a:accent2>
      <a:srgbClr val="3366CC"/>
    </a:accent2>
    <a:accent3>
      <a:srgbClr val="FFE2B8"/>
    </a:accent3>
    <a:accent4>
      <a:srgbClr val="000000"/>
    </a:accent4>
    <a:accent5>
      <a:srgbClr val="AACAE2"/>
    </a:accent5>
    <a:accent6>
      <a:srgbClr val="2D5CB9"/>
    </a:accent6>
    <a:hlink>
      <a:srgbClr val="99CCFF"/>
    </a:hlink>
    <a:folHlink>
      <a:srgbClr val="E1E1B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32557</TotalTime>
  <Words>1598</Words>
  <Application>Microsoft Office PowerPoint</Application>
  <PresentationFormat>On-screen Show (4:3)</PresentationFormat>
  <Paragraphs>459</Paragraphs>
  <Slides>98</Slides>
  <Notes>98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98</vt:i4>
      </vt:variant>
    </vt:vector>
  </HeadingPairs>
  <TitlesOfParts>
    <vt:vector size="104" baseType="lpstr">
      <vt:lpstr>Times New Roman</vt:lpstr>
      <vt:lpstr>Arial</vt:lpstr>
      <vt:lpstr>Wingdings</vt:lpstr>
      <vt:lpstr>ヒラギノ角ゴ Pro W3</vt:lpstr>
      <vt:lpstr>Dad`s Tie</vt:lpstr>
      <vt:lpstr>Microsoft Graph Chart</vt:lpstr>
      <vt:lpstr>PowerPoint Presentation</vt:lpstr>
      <vt:lpstr>PowerPoint Presentation</vt:lpstr>
      <vt:lpstr>Handbook is a worldwide survey</vt:lpstr>
      <vt:lpstr>Handbook is a worldwide survey</vt:lpstr>
      <vt:lpstr>Handbook is a worldwide survey</vt:lpstr>
      <vt:lpstr>Handbook is a worldwide survey</vt:lpstr>
      <vt:lpstr>We’ll be discussing:</vt:lpstr>
      <vt:lpstr>We’ll be discussing:</vt:lpstr>
      <vt:lpstr>We’ll be discussing:</vt:lpstr>
      <vt:lpstr>Captive Hybridization</vt:lpstr>
      <vt:lpstr>The handbook lists 1460 different crosses that have occurred in captivity.</vt:lpstr>
      <vt:lpstr>PowerPoint Presentation</vt:lpstr>
      <vt:lpstr>PowerPoint Presentation</vt:lpstr>
      <vt:lpstr>Natural hybridization</vt:lpstr>
      <vt:lpstr>Abbreviation Key</vt:lpstr>
      <vt:lpstr>Abbreviation Key</vt:lpstr>
      <vt:lpstr>Abbreviation Key</vt:lpstr>
      <vt:lpstr>Abbreviation Key</vt:lpstr>
      <vt:lpstr>Abbreviation Key</vt:lpstr>
      <vt:lpstr>Abbreviation Key</vt:lpstr>
      <vt:lpstr>NHR means…</vt:lpstr>
      <vt:lpstr>NHR means…</vt:lpstr>
      <vt:lpstr>NHR means…</vt:lpstr>
      <vt:lpstr>Rates of Natural Hybridization</vt:lpstr>
      <vt:lpstr>ONHR means…</vt:lpstr>
      <vt:lpstr>ONHR means…</vt:lpstr>
      <vt:lpstr>PowerPoint Presentation</vt:lpstr>
      <vt:lpstr>ENHR means…</vt:lpstr>
      <vt:lpstr>ENHR means…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Rates of Natural Hybridization</vt:lpstr>
      <vt:lpstr>Totals (3171 Avian Crosses):</vt:lpstr>
      <vt:lpstr>Totals do not include:</vt:lpstr>
      <vt:lpstr>Totals do not include:</vt:lpstr>
      <vt:lpstr>Totals do not include:</vt:lpstr>
      <vt:lpstr>PowerPoint Presentation</vt:lpstr>
      <vt:lpstr>Fertility and Sterility (3172 different types of crosses) </vt:lpstr>
      <vt:lpstr>PowerPoint Presentation</vt:lpstr>
      <vt:lpstr>PowerPoint Presentation</vt:lpstr>
      <vt:lpstr>Fertility and Sterility</vt:lpstr>
      <vt:lpstr>Fertility and Sterility</vt:lpstr>
      <vt:lpstr>Haldane’s Rule</vt:lpstr>
      <vt:lpstr>Haldane’s Rule</vt:lpstr>
      <vt:lpstr>Haldane’s Rule</vt:lpstr>
      <vt:lpstr>Haldane’s Rule</vt:lpstr>
      <vt:lpstr>Haldane’s Rule</vt:lpstr>
      <vt:lpstr> Geographic distribution</vt:lpstr>
      <vt:lpstr>Rates of Natural Hybridization</vt:lpstr>
      <vt:lpstr>Rates of Natural Hybridization</vt:lpstr>
      <vt:lpstr>Rates of Natural Hybridization</vt:lpstr>
      <vt:lpstr>A map showing the locations of avian hybrid zones, worldwide…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UGa Genetics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retrolab</dc:creator>
  <cp:lastModifiedBy>Owner</cp:lastModifiedBy>
  <cp:revision>238</cp:revision>
  <dcterms:created xsi:type="dcterms:W3CDTF">2003-06-23T16:32:18Z</dcterms:created>
  <dcterms:modified xsi:type="dcterms:W3CDTF">2013-03-23T13:04:28Z</dcterms:modified>
</cp:coreProperties>
</file>